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9" r:id="rId2"/>
    <p:sldMasterId id="2147483688" r:id="rId3"/>
    <p:sldMasterId id="2147483699" r:id="rId4"/>
    <p:sldMasterId id="2147483701" r:id="rId5"/>
    <p:sldMasterId id="2147483710" r:id="rId6"/>
    <p:sldMasterId id="2147483717" r:id="rId7"/>
  </p:sldMasterIdLst>
  <p:notesMasterIdLst>
    <p:notesMasterId r:id="rId58"/>
  </p:notesMasterIdLst>
  <p:handoutMasterIdLst>
    <p:handoutMasterId r:id="rId59"/>
  </p:handoutMasterIdLst>
  <p:sldIdLst>
    <p:sldId id="387" r:id="rId8"/>
    <p:sldId id="290" r:id="rId9"/>
    <p:sldId id="289" r:id="rId10"/>
    <p:sldId id="291" r:id="rId11"/>
    <p:sldId id="366" r:id="rId12"/>
    <p:sldId id="367" r:id="rId13"/>
    <p:sldId id="389" r:id="rId14"/>
    <p:sldId id="410" r:id="rId15"/>
    <p:sldId id="411" r:id="rId16"/>
    <p:sldId id="425" r:id="rId17"/>
    <p:sldId id="371" r:id="rId18"/>
    <p:sldId id="384" r:id="rId19"/>
    <p:sldId id="426" r:id="rId20"/>
    <p:sldId id="381" r:id="rId21"/>
    <p:sldId id="383" r:id="rId22"/>
    <p:sldId id="388" r:id="rId23"/>
    <p:sldId id="368" r:id="rId24"/>
    <p:sldId id="402" r:id="rId25"/>
    <p:sldId id="369" r:id="rId26"/>
    <p:sldId id="403" r:id="rId27"/>
    <p:sldId id="404" r:id="rId28"/>
    <p:sldId id="378" r:id="rId29"/>
    <p:sldId id="405" r:id="rId30"/>
    <p:sldId id="406" r:id="rId31"/>
    <p:sldId id="407" r:id="rId32"/>
    <p:sldId id="377" r:id="rId33"/>
    <p:sldId id="390" r:id="rId34"/>
    <p:sldId id="427" r:id="rId35"/>
    <p:sldId id="428" r:id="rId36"/>
    <p:sldId id="395" r:id="rId37"/>
    <p:sldId id="394" r:id="rId38"/>
    <p:sldId id="396" r:id="rId39"/>
    <p:sldId id="391" r:id="rId40"/>
    <p:sldId id="414" r:id="rId41"/>
    <p:sldId id="415" r:id="rId42"/>
    <p:sldId id="416" r:id="rId43"/>
    <p:sldId id="417" r:id="rId44"/>
    <p:sldId id="418" r:id="rId45"/>
    <p:sldId id="419" r:id="rId46"/>
    <p:sldId id="420" r:id="rId47"/>
    <p:sldId id="421" r:id="rId48"/>
    <p:sldId id="413" r:id="rId49"/>
    <p:sldId id="370" r:id="rId50"/>
    <p:sldId id="380" r:id="rId51"/>
    <p:sldId id="376" r:id="rId52"/>
    <p:sldId id="397" r:id="rId53"/>
    <p:sldId id="398" r:id="rId54"/>
    <p:sldId id="422" r:id="rId55"/>
    <p:sldId id="423" r:id="rId56"/>
    <p:sldId id="408" r:id="rId5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9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23" autoAdjust="0"/>
    <p:restoredTop sz="76000" autoAdjust="0"/>
  </p:normalViewPr>
  <p:slideViewPr>
    <p:cSldViewPr snapToGrid="0">
      <p:cViewPr varScale="1">
        <p:scale>
          <a:sx n="71" d="100"/>
          <a:sy n="71" d="100"/>
        </p:scale>
        <p:origin x="-1973"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759D43D6-8746-40AC-AD37-78B92AB40E88}" type="datetimeFigureOut">
              <a:rPr lang="en-US" smtClean="0"/>
              <a:t>10/15/2019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76817EDF-023C-4A8F-93C9-C85D4551E6D7}" type="slidenum">
              <a:rPr lang="en-US" smtClean="0"/>
              <a:t>‹#›</a:t>
            </a:fld>
            <a:endParaRPr lang="en-US"/>
          </a:p>
        </p:txBody>
      </p:sp>
    </p:spTree>
    <p:extLst>
      <p:ext uri="{BB962C8B-B14F-4D97-AF65-F5344CB8AC3E}">
        <p14:creationId xmlns:p14="http://schemas.microsoft.com/office/powerpoint/2010/main" val="2332424123"/>
      </p:ext>
    </p:extLst>
  </p:cSld>
  <p:clrMap bg1="lt1" tx1="dk1" bg2="lt2" tx2="dk2" accent1="accent1" accent2="accent2" accent3="accent3" accent4="accent4" accent5="accent5" accent6="accent6" hlink="hlink" folHlink="folHlink"/>
  <p:hf sldNum="0"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50A3B0AA-9EAF-418B-B9ED-8A40D2FF281B}" type="datetimeFigureOut">
              <a:rPr lang="en-GB" smtClean="0"/>
              <a:t>15/10/2019</a:t>
            </a:fld>
            <a:endParaRPr lang="en-GB"/>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8"/>
            <a:ext cx="3037840" cy="4664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1440" tIns="45720" rIns="91440" bIns="45720" rtlCol="0" anchor="b"/>
          <a:lstStyle>
            <a:lvl1pPr algn="r">
              <a:defRPr sz="1200"/>
            </a:lvl1pPr>
          </a:lstStyle>
          <a:p>
            <a:fld id="{E6D25E99-885A-486B-B280-4F657014CDF6}" type="slidenum">
              <a:rPr lang="en-GB" smtClean="0"/>
              <a:t>‹#›</a:t>
            </a:fld>
            <a:endParaRPr lang="en-GB"/>
          </a:p>
        </p:txBody>
      </p:sp>
    </p:spTree>
    <p:extLst>
      <p:ext uri="{BB962C8B-B14F-4D97-AF65-F5344CB8AC3E}">
        <p14:creationId xmlns:p14="http://schemas.microsoft.com/office/powerpoint/2010/main" val="2846111960"/>
      </p:ext>
    </p:extLst>
  </p:cSld>
  <p:clrMap bg1="lt1" tx1="dk1" bg2="lt2" tx2="dk2" accent1="accent1" accent2="accent2" accent3="accent3" accent4="accent4" accent5="accent5" accent6="accent6" hlink="hlink" folHlink="folHlink"/>
  <p:hf sldNum="0"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Greetings &amp; welcome to the</a:t>
            </a:r>
            <a:r>
              <a:rPr lang="en-US" baseline="0" dirty="0"/>
              <a:t> 222 Berkeley &amp; 500 Boylston Fire Safety Presentation</a:t>
            </a:r>
          </a:p>
          <a:p>
            <a:pPr marL="171450" indent="-171450">
              <a:buFont typeface="Arial" panose="020B0604020202020204" pitchFamily="34" charset="0"/>
              <a:buChar char="•"/>
            </a:pPr>
            <a:r>
              <a:rPr lang="en-US" baseline="0" dirty="0"/>
              <a:t>Introduce myself </a:t>
            </a:r>
          </a:p>
          <a:p>
            <a:endParaRPr lang="en-US" dirty="0"/>
          </a:p>
        </p:txBody>
      </p:sp>
      <p:sp>
        <p:nvSpPr>
          <p:cNvPr id="4" name="Date Placeholder 3"/>
          <p:cNvSpPr>
            <a:spLocks noGrp="1"/>
          </p:cNvSpPr>
          <p:nvPr>
            <p:ph type="dt" idx="10"/>
          </p:nvPr>
        </p:nvSpPr>
        <p:spPr/>
        <p:txBody>
          <a:bodyPr/>
          <a:lstStyle/>
          <a:p>
            <a:fld id="{3DE0A970-865F-41B0-9092-B884DD7A9E46}"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074269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3573EB9F-962B-43AA-BCC1-3C5A0759CA45}"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634654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9E7F5138-9649-4EA1-89AB-FF138C070A26}"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558459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50485E45-41F7-412D-AD33-E45455229ED0}"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639727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 responsibilities </a:t>
            </a:r>
            <a:r>
              <a:rPr lang="en-US" dirty="0"/>
              <a:t>for the landlord, fire warden, PRA, and all tenants</a:t>
            </a:r>
            <a:r>
              <a:rPr lang="en-US" baseline="0" dirty="0"/>
              <a:t> </a:t>
            </a:r>
            <a:endParaRPr lang="en-US" dirty="0"/>
          </a:p>
        </p:txBody>
      </p:sp>
      <p:sp>
        <p:nvSpPr>
          <p:cNvPr id="5" name="Date Placeholder 4"/>
          <p:cNvSpPr>
            <a:spLocks noGrp="1"/>
          </p:cNvSpPr>
          <p:nvPr>
            <p:ph type="dt" idx="11"/>
          </p:nvPr>
        </p:nvSpPr>
        <p:spPr/>
        <p:txBody>
          <a:bodyPr/>
          <a:lstStyle/>
          <a:p>
            <a:fld id="{D2E6F8C1-98B1-4D17-9337-30B53432768C}" type="datetime1">
              <a:rPr lang="en-GB" smtClean="0"/>
              <a:t>15/10/2019</a:t>
            </a:fld>
            <a:endParaRPr lang="en-GB"/>
          </a:p>
        </p:txBody>
      </p:sp>
      <p:sp>
        <p:nvSpPr>
          <p:cNvPr id="6" name="Footer Placeholder 5"/>
          <p:cNvSpPr>
            <a:spLocks noGrp="1"/>
          </p:cNvSpPr>
          <p:nvPr>
            <p:ph type="ftr" sz="quarter" idx="12"/>
          </p:nvPr>
        </p:nvSpPr>
        <p:spPr/>
        <p:txBody>
          <a:bodyPr/>
          <a:lstStyle/>
          <a:p>
            <a:endParaRPr lang="en-GB"/>
          </a:p>
        </p:txBody>
      </p:sp>
    </p:spTree>
    <p:extLst>
      <p:ext uri="{BB962C8B-B14F-4D97-AF65-F5344CB8AC3E}">
        <p14:creationId xmlns:p14="http://schemas.microsoft.com/office/powerpoint/2010/main" val="2924593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Checking</a:t>
            </a:r>
            <a:r>
              <a:rPr lang="en-US" baseline="0" dirty="0"/>
              <a:t> and maintaining all base building security and fire life safety systems as per local code</a:t>
            </a:r>
          </a:p>
          <a:p>
            <a:pPr marL="228600" indent="-228600">
              <a:buAutoNum type="arabicPeriod"/>
            </a:pPr>
            <a:endParaRPr lang="en-US" dirty="0"/>
          </a:p>
        </p:txBody>
      </p:sp>
      <p:sp>
        <p:nvSpPr>
          <p:cNvPr id="4" name="Date Placeholder 3"/>
          <p:cNvSpPr>
            <a:spLocks noGrp="1"/>
          </p:cNvSpPr>
          <p:nvPr>
            <p:ph type="dt" idx="10"/>
          </p:nvPr>
        </p:nvSpPr>
        <p:spPr/>
        <p:txBody>
          <a:bodyPr/>
          <a:lstStyle/>
          <a:p>
            <a:fld id="{6593320A-C7FB-49F6-A6D8-F268E6B40F8F}"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957555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There</a:t>
            </a:r>
            <a:r>
              <a:rPr lang="en-US" baseline="0" dirty="0"/>
              <a:t> may be a deficient pull station missing the glass rod, tripping hazard in the stairwell, </a:t>
            </a:r>
            <a:r>
              <a:rPr lang="en-US" baseline="0" dirty="0" err="1"/>
              <a:t>etc</a:t>
            </a:r>
            <a:r>
              <a:rPr lang="en-US" baseline="0" dirty="0"/>
              <a:t> </a:t>
            </a:r>
          </a:p>
          <a:p>
            <a:pPr marL="228600" indent="-228600">
              <a:buAutoNum type="arabicPeriod"/>
            </a:pPr>
            <a:r>
              <a:rPr lang="en-US" baseline="0" dirty="0"/>
              <a:t>There should be a list sent to Oxford Properties updated at least twice a year indicating any change in the Fire wardens or PRA form. Oxford does not need to know the specifics of the PRA. </a:t>
            </a:r>
          </a:p>
          <a:p>
            <a:pPr marL="228600" indent="-228600">
              <a:buAutoNum type="arabicPeriod"/>
            </a:pPr>
            <a:r>
              <a:rPr lang="en-US" baseline="0" dirty="0"/>
              <a:t>During an alert, or an alarm (more info on that later), ensure that a calm and safe evacuation is taking place on the floor. Make note of any individuals still on the floor </a:t>
            </a:r>
            <a:endParaRPr lang="en-US" dirty="0"/>
          </a:p>
        </p:txBody>
      </p:sp>
      <p:sp>
        <p:nvSpPr>
          <p:cNvPr id="4" name="Date Placeholder 3"/>
          <p:cNvSpPr>
            <a:spLocks noGrp="1"/>
          </p:cNvSpPr>
          <p:nvPr>
            <p:ph type="dt" idx="10"/>
          </p:nvPr>
        </p:nvSpPr>
        <p:spPr/>
        <p:txBody>
          <a:bodyPr/>
          <a:lstStyle/>
          <a:p>
            <a:fld id="{92281CCC-DC63-41C4-96A2-658457BC017E}"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412586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E8DA4C11-769A-47F2-8D7A-2419E95E89B2}"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303044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5735D1C4-FCED-464E-A982-808C1D600BC9}"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131495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D63D2C8D-05F8-4A07-84C3-25B97544FB28}"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506582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37227BC4-D3A6-4EBF-A025-8950D43D8372}"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06920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baseline="0" dirty="0"/>
              <a:t>For the next hour we will be going through a basic understanding of what you need to know </a:t>
            </a:r>
          </a:p>
          <a:p>
            <a:pPr marL="228600" indent="-228600">
              <a:buFont typeface="+mj-lt"/>
              <a:buAutoNum type="arabicPeriod"/>
            </a:pPr>
            <a:r>
              <a:rPr lang="en-US" b="0" baseline="0" dirty="0"/>
              <a:t>There will be a Q&amp;A session at the end but if you feel like you have a burning question please feel free to ask </a:t>
            </a:r>
          </a:p>
          <a:p>
            <a:pPr marL="228600" indent="-228600">
              <a:buFont typeface="+mj-lt"/>
              <a:buAutoNum type="arabicPeriod"/>
            </a:pPr>
            <a:endParaRPr lang="en-US" b="0" baseline="0" dirty="0"/>
          </a:p>
          <a:p>
            <a:endParaRPr lang="en-US" dirty="0"/>
          </a:p>
        </p:txBody>
      </p:sp>
      <p:sp>
        <p:nvSpPr>
          <p:cNvPr id="4" name="Date Placeholder 3"/>
          <p:cNvSpPr>
            <a:spLocks noGrp="1"/>
          </p:cNvSpPr>
          <p:nvPr>
            <p:ph type="dt" idx="10"/>
          </p:nvPr>
        </p:nvSpPr>
        <p:spPr/>
        <p:txBody>
          <a:bodyPr/>
          <a:lstStyle/>
          <a:p>
            <a:fld id="{A9635495-0E8A-4609-9A26-07F73F329982}"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319197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FDA8DC87-F927-47D7-B5F9-6292719DA38D}"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101753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D2E6F8C1-98B1-4D17-9337-30B53432768C}" type="datetime1">
              <a:rPr lang="en-GB" smtClean="0"/>
              <a:t>15/10/2019</a:t>
            </a:fld>
            <a:endParaRPr lang="en-GB"/>
          </a:p>
        </p:txBody>
      </p:sp>
      <p:sp>
        <p:nvSpPr>
          <p:cNvPr id="6" name="Footer Placeholder 5"/>
          <p:cNvSpPr>
            <a:spLocks noGrp="1"/>
          </p:cNvSpPr>
          <p:nvPr>
            <p:ph type="ftr" sz="quarter" idx="12"/>
          </p:nvPr>
        </p:nvSpPr>
        <p:spPr/>
        <p:txBody>
          <a:bodyPr/>
          <a:lstStyle/>
          <a:p>
            <a:endParaRPr lang="en-GB"/>
          </a:p>
        </p:txBody>
      </p:sp>
    </p:spTree>
    <p:extLst>
      <p:ext uri="{BB962C8B-B14F-4D97-AF65-F5344CB8AC3E}">
        <p14:creationId xmlns:p14="http://schemas.microsoft.com/office/powerpoint/2010/main" val="2924593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29D96748-4FEF-4543-BC60-287ED3F8B38A}"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824967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974F7220-711E-4880-B396-1788AD25F4FA}"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908202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Date Placeholder 3"/>
          <p:cNvSpPr>
            <a:spLocks noGrp="1"/>
          </p:cNvSpPr>
          <p:nvPr>
            <p:ph type="dt" idx="10"/>
          </p:nvPr>
        </p:nvSpPr>
        <p:spPr/>
        <p:txBody>
          <a:bodyPr/>
          <a:lstStyle/>
          <a:p>
            <a:fld id="{58D431F3-68D6-4700-A923-0D49D6EC6F4B}"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845746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D2E6F8C1-98B1-4D17-9337-30B53432768C}" type="datetime1">
              <a:rPr lang="en-GB" smtClean="0"/>
              <a:t>15/10/2019</a:t>
            </a:fld>
            <a:endParaRPr lang="en-GB"/>
          </a:p>
        </p:txBody>
      </p:sp>
      <p:sp>
        <p:nvSpPr>
          <p:cNvPr id="6" name="Footer Placeholder 5"/>
          <p:cNvSpPr>
            <a:spLocks noGrp="1"/>
          </p:cNvSpPr>
          <p:nvPr>
            <p:ph type="ftr" sz="quarter" idx="12"/>
          </p:nvPr>
        </p:nvSpPr>
        <p:spPr/>
        <p:txBody>
          <a:bodyPr/>
          <a:lstStyle/>
          <a:p>
            <a:endParaRPr lang="en-GB"/>
          </a:p>
        </p:txBody>
      </p:sp>
    </p:spTree>
    <p:extLst>
      <p:ext uri="{BB962C8B-B14F-4D97-AF65-F5344CB8AC3E}">
        <p14:creationId xmlns:p14="http://schemas.microsoft.com/office/powerpoint/2010/main" val="2924593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8C105905-0348-46F3-8B8C-93550C6C00D9}"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630148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9A0B8C05-DB9E-4DFD-A5C1-DE477F7B7A0B}"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278355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AD6A920D-4CE9-4AD4-98B4-F8D3EBB64308}"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083779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0E4E5584-F604-41AC-9BE9-76CC392948A7}"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711851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D2E6F8C1-98B1-4D17-9337-30B53432768C}" type="datetime1">
              <a:rPr lang="en-GB" smtClean="0"/>
              <a:t>15/10/2019</a:t>
            </a:fld>
            <a:endParaRPr lang="en-GB"/>
          </a:p>
        </p:txBody>
      </p:sp>
      <p:sp>
        <p:nvSpPr>
          <p:cNvPr id="6" name="Footer Placeholder 5"/>
          <p:cNvSpPr>
            <a:spLocks noGrp="1"/>
          </p:cNvSpPr>
          <p:nvPr>
            <p:ph type="ftr" sz="quarter" idx="12"/>
          </p:nvPr>
        </p:nvSpPr>
        <p:spPr/>
        <p:txBody>
          <a:bodyPr/>
          <a:lstStyle/>
          <a:p>
            <a:endParaRPr lang="en-GB"/>
          </a:p>
        </p:txBody>
      </p:sp>
    </p:spTree>
    <p:extLst>
      <p:ext uri="{BB962C8B-B14F-4D97-AF65-F5344CB8AC3E}">
        <p14:creationId xmlns:p14="http://schemas.microsoft.com/office/powerpoint/2010/main" val="2924593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D2E6F8C1-98B1-4D17-9337-30B53432768C}" type="datetime1">
              <a:rPr lang="en-GB" smtClean="0"/>
              <a:t>15/10/2019</a:t>
            </a:fld>
            <a:endParaRPr lang="en-GB"/>
          </a:p>
        </p:txBody>
      </p:sp>
      <p:sp>
        <p:nvSpPr>
          <p:cNvPr id="6" name="Footer Placeholder 5"/>
          <p:cNvSpPr>
            <a:spLocks noGrp="1"/>
          </p:cNvSpPr>
          <p:nvPr>
            <p:ph type="ftr" sz="quarter" idx="12"/>
          </p:nvPr>
        </p:nvSpPr>
        <p:spPr/>
        <p:txBody>
          <a:bodyPr/>
          <a:lstStyle/>
          <a:p>
            <a:endParaRPr lang="en-GB"/>
          </a:p>
        </p:txBody>
      </p:sp>
    </p:spTree>
    <p:extLst>
      <p:ext uri="{BB962C8B-B14F-4D97-AF65-F5344CB8AC3E}">
        <p14:creationId xmlns:p14="http://schemas.microsoft.com/office/powerpoint/2010/main" val="2924593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D2E6F8C1-98B1-4D17-9337-30B53432768C}" type="datetime1">
              <a:rPr lang="en-GB" smtClean="0"/>
              <a:t>15/10/2019</a:t>
            </a:fld>
            <a:endParaRPr lang="en-GB"/>
          </a:p>
        </p:txBody>
      </p:sp>
      <p:sp>
        <p:nvSpPr>
          <p:cNvPr id="6" name="Footer Placeholder 5"/>
          <p:cNvSpPr>
            <a:spLocks noGrp="1"/>
          </p:cNvSpPr>
          <p:nvPr>
            <p:ph type="ftr" sz="quarter" idx="12"/>
          </p:nvPr>
        </p:nvSpPr>
        <p:spPr/>
        <p:txBody>
          <a:bodyPr/>
          <a:lstStyle/>
          <a:p>
            <a:endParaRPr lang="en-GB"/>
          </a:p>
        </p:txBody>
      </p:sp>
    </p:spTree>
    <p:extLst>
      <p:ext uri="{BB962C8B-B14F-4D97-AF65-F5344CB8AC3E}">
        <p14:creationId xmlns:p14="http://schemas.microsoft.com/office/powerpoint/2010/main" val="2924593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Really quick explanation of a fire that we all learned in grade</a:t>
            </a:r>
            <a:r>
              <a:rPr lang="en-US" baseline="0" dirty="0"/>
              <a:t> 5</a:t>
            </a:r>
          </a:p>
          <a:p>
            <a:pPr marL="171450" indent="-171450">
              <a:buFont typeface="Arial" panose="020B0604020202020204" pitchFamily="34" charset="0"/>
              <a:buChar char="•"/>
            </a:pPr>
            <a:r>
              <a:rPr lang="en-US" baseline="0" dirty="0"/>
              <a:t>In order to produce some sort of flame, you require three items. Oxygen, heat, and fuel. Take away any of these three elements and the fire is extinguished immediately</a:t>
            </a:r>
          </a:p>
        </p:txBody>
      </p:sp>
      <p:sp>
        <p:nvSpPr>
          <p:cNvPr id="4" name="Date Placeholder 3"/>
          <p:cNvSpPr>
            <a:spLocks noGrp="1"/>
          </p:cNvSpPr>
          <p:nvPr>
            <p:ph type="dt" idx="10"/>
          </p:nvPr>
        </p:nvSpPr>
        <p:spPr/>
        <p:txBody>
          <a:bodyPr/>
          <a:lstStyle/>
          <a:p>
            <a:fld id="{EBFF74DB-3D25-4A9F-B61F-AFF229C3BDEA}"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502791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Examples of fire classes</a:t>
            </a:r>
            <a:r>
              <a:rPr lang="en-US" baseline="0" dirty="0"/>
              <a:t> </a:t>
            </a:r>
            <a:endParaRPr lang="en-US" dirty="0"/>
          </a:p>
        </p:txBody>
      </p:sp>
      <p:sp>
        <p:nvSpPr>
          <p:cNvPr id="4" name="Date Placeholder 3"/>
          <p:cNvSpPr>
            <a:spLocks noGrp="1"/>
          </p:cNvSpPr>
          <p:nvPr>
            <p:ph type="dt" idx="10"/>
          </p:nvPr>
        </p:nvSpPr>
        <p:spPr/>
        <p:txBody>
          <a:bodyPr/>
          <a:lstStyle/>
          <a:p>
            <a:fld id="{EBFF74DB-3D25-4A9F-B61F-AFF229C3BDEA}"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502791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5663D747-17CE-49B2-AE1D-5EB8716839C9}"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665693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5" name="Date Placeholder 4"/>
          <p:cNvSpPr>
            <a:spLocks noGrp="1"/>
          </p:cNvSpPr>
          <p:nvPr>
            <p:ph type="dt" idx="11"/>
          </p:nvPr>
        </p:nvSpPr>
        <p:spPr/>
        <p:txBody>
          <a:bodyPr/>
          <a:lstStyle/>
          <a:p>
            <a:fld id="{D2E6F8C1-98B1-4D17-9337-30B53432768C}" type="datetime1">
              <a:rPr lang="en-GB" smtClean="0"/>
              <a:t>15/10/2019</a:t>
            </a:fld>
            <a:endParaRPr lang="en-GB"/>
          </a:p>
        </p:txBody>
      </p:sp>
      <p:sp>
        <p:nvSpPr>
          <p:cNvPr id="6" name="Footer Placeholder 5"/>
          <p:cNvSpPr>
            <a:spLocks noGrp="1"/>
          </p:cNvSpPr>
          <p:nvPr>
            <p:ph type="ftr" sz="quarter" idx="12"/>
          </p:nvPr>
        </p:nvSpPr>
        <p:spPr/>
        <p:txBody>
          <a:bodyPr/>
          <a:lstStyle/>
          <a:p>
            <a:endParaRPr lang="en-GB"/>
          </a:p>
        </p:txBody>
      </p:sp>
    </p:spTree>
    <p:extLst>
      <p:ext uri="{BB962C8B-B14F-4D97-AF65-F5344CB8AC3E}">
        <p14:creationId xmlns:p14="http://schemas.microsoft.com/office/powerpoint/2010/main" val="2924593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Stage</a:t>
            </a:r>
            <a:r>
              <a:rPr lang="en-US" baseline="0" dirty="0"/>
              <a:t> 1 = Listening and Preparing </a:t>
            </a:r>
          </a:p>
          <a:p>
            <a:pPr marL="171450" indent="-171450">
              <a:buFont typeface="Arial" panose="020B0604020202020204" pitchFamily="34" charset="0"/>
              <a:buChar char="•"/>
            </a:pPr>
            <a:r>
              <a:rPr lang="en-US" baseline="0" dirty="0"/>
              <a:t>Stage 2 = Action and Evacuation </a:t>
            </a:r>
          </a:p>
        </p:txBody>
      </p:sp>
      <p:sp>
        <p:nvSpPr>
          <p:cNvPr id="4" name="Date Placeholder 3"/>
          <p:cNvSpPr>
            <a:spLocks noGrp="1"/>
          </p:cNvSpPr>
          <p:nvPr>
            <p:ph type="dt" idx="10"/>
          </p:nvPr>
        </p:nvSpPr>
        <p:spPr/>
        <p:txBody>
          <a:bodyPr/>
          <a:lstStyle/>
          <a:p>
            <a:fld id="{212DE814-906E-4878-929F-B2CB0E9B91A9}"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238469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928832EF-3346-4221-BE9E-4BF4942D5A1E}" type="datetime1">
              <a:rPr lang="en-GB" smtClean="0"/>
              <a:t>15/10/2019</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8351818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2.jpe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Twillight Blu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 xmlns:a16="http://schemas.microsoft.com/office/drawing/2014/main" id="{AD38C631-1BBB-4D81-A4C3-A45E68998A9D}"/>
              </a:ext>
            </a:extLst>
          </p:cNvPr>
          <p:cNvSpPr>
            <a:spLocks noGrp="1"/>
          </p:cNvSpPr>
          <p:nvPr>
            <p:ph type="pic" sz="quarter" idx="11" hasCustomPrompt="1"/>
          </p:nvPr>
        </p:nvSpPr>
        <p:spPr>
          <a:xfrm>
            <a:off x="-1" y="2"/>
            <a:ext cx="4097797" cy="6857997"/>
          </a:xfrm>
          <a:custGeom>
            <a:avLst/>
            <a:gdLst>
              <a:gd name="connsiteX0" fmla="*/ 0 w 4062526"/>
              <a:gd name="connsiteY0" fmla="*/ 0 h 6857999"/>
              <a:gd name="connsiteX1" fmla="*/ 2638874 w 4062526"/>
              <a:gd name="connsiteY1" fmla="*/ 0 h 6857999"/>
              <a:gd name="connsiteX2" fmla="*/ 2793636 w 4062526"/>
              <a:gd name="connsiteY2" fmla="*/ 162325 h 6857999"/>
              <a:gd name="connsiteX3" fmla="*/ 4062526 w 4062526"/>
              <a:gd name="connsiteY3" fmla="*/ 3433254 h 6857999"/>
              <a:gd name="connsiteX4" fmla="*/ 2793636 w 4062526"/>
              <a:gd name="connsiteY4" fmla="*/ 6697834 h 6857999"/>
              <a:gd name="connsiteX5" fmla="*/ 2640933 w 4062526"/>
              <a:gd name="connsiteY5" fmla="*/ 6857999 h 6857999"/>
              <a:gd name="connsiteX6" fmla="*/ 0 w 4062526"/>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2526" h="6857999">
                <a:moveTo>
                  <a:pt x="0" y="0"/>
                </a:moveTo>
                <a:lnTo>
                  <a:pt x="2638874" y="0"/>
                </a:lnTo>
                <a:lnTo>
                  <a:pt x="2793636" y="162325"/>
                </a:lnTo>
                <a:cubicBezTo>
                  <a:pt x="3578074" y="1025399"/>
                  <a:pt x="4062526" y="2175081"/>
                  <a:pt x="4062526" y="3433254"/>
                </a:cubicBezTo>
                <a:cubicBezTo>
                  <a:pt x="4062526" y="4691428"/>
                  <a:pt x="3578074" y="5834760"/>
                  <a:pt x="2793636" y="6697834"/>
                </a:cubicBezTo>
                <a:lnTo>
                  <a:pt x="2640933" y="6857999"/>
                </a:lnTo>
                <a:lnTo>
                  <a:pt x="0" y="6857999"/>
                </a:lnTo>
                <a:close/>
              </a:path>
            </a:pathLst>
          </a:custGeom>
          <a:blipFill dpi="0" rotWithShape="1">
            <a:blip r:embed="rId2" cstate="print">
              <a:extLst>
                <a:ext uri="{28A0092B-C50C-407E-A947-70E740481C1C}">
                  <a14:useLocalDpi xmlns:a14="http://schemas.microsoft.com/office/drawing/2010/main"/>
                </a:ext>
              </a:extLst>
            </a:blip>
            <a:srcRect/>
            <a:stretch>
              <a:fillRect r="-58838"/>
            </a:stretch>
          </a:blipFill>
        </p:spPr>
        <p:txBody>
          <a:bodyPr wrap="square" lIns="1080000" tIns="2520000" rIns="1080000" anchor="t" anchorCtr="0">
            <a:noAutofit/>
          </a:bodyPr>
          <a:lstStyle>
            <a:lvl1pPr marL="0" indent="0" algn="ctr">
              <a:buNone/>
              <a:defRPr sz="2400" baseline="0">
                <a:solidFill>
                  <a:schemeClr val="bg1"/>
                </a:solidFill>
                <a:effectLst>
                  <a:outerShdw blurRad="63500" dist="63500" dir="2700000" algn="tl" rotWithShape="0">
                    <a:prstClr val="black">
                      <a:alpha val="70000"/>
                    </a:prstClr>
                  </a:outerShdw>
                </a:effectLst>
              </a:defRPr>
            </a:lvl1pPr>
          </a:lstStyle>
          <a:p>
            <a:r>
              <a:rPr lang="en-GB" dirty="0"/>
              <a:t>Click icon to add a picture</a:t>
            </a:r>
          </a:p>
        </p:txBody>
      </p:sp>
      <p:sp>
        <p:nvSpPr>
          <p:cNvPr id="9" name="Freeform: Shape 8">
            <a:extLst>
              <a:ext uri="{FF2B5EF4-FFF2-40B4-BE49-F238E27FC236}">
                <a16:creationId xmlns="" xmlns:a16="http://schemas.microsoft.com/office/drawing/2014/main" id="{0538737C-D1FD-49F3-932F-BE2B3E330A18}"/>
              </a:ext>
            </a:extLst>
          </p:cNvPr>
          <p:cNvSpPr/>
          <p:nvPr userDrawn="1"/>
        </p:nvSpPr>
        <p:spPr>
          <a:xfrm>
            <a:off x="8569324" y="1665287"/>
            <a:ext cx="574676" cy="1106488"/>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Title 1"/>
          <p:cNvSpPr>
            <a:spLocks noGrp="1"/>
          </p:cNvSpPr>
          <p:nvPr>
            <p:ph type="ctrTitle" hasCustomPrompt="1"/>
          </p:nvPr>
        </p:nvSpPr>
        <p:spPr>
          <a:xfrm>
            <a:off x="4342270" y="1665288"/>
            <a:ext cx="3982581" cy="1332408"/>
          </a:xfrm>
          <a:prstGeom prst="rect">
            <a:avLst/>
          </a:prstGeom>
        </p:spPr>
        <p:txBody>
          <a:bodyPr anchor="b" anchorCtr="0">
            <a:noAutofit/>
          </a:bodyPr>
          <a:lstStyle>
            <a:lvl1pPr algn="r">
              <a:lnSpc>
                <a:spcPts val="3450"/>
              </a:lnSpc>
              <a:defRPr sz="4000" b="0" i="0">
                <a:solidFill>
                  <a:schemeClr val="bg1"/>
                </a:solidFill>
                <a:latin typeface="+mj-lt"/>
                <a:ea typeface="Calibri" charset="0"/>
                <a:cs typeface="Calibri" charset="0"/>
              </a:defRPr>
            </a:lvl1pPr>
          </a:lstStyle>
          <a:p>
            <a:r>
              <a:rPr lang="en-US" dirty="0"/>
              <a:t>Presentation title will go here</a:t>
            </a:r>
          </a:p>
        </p:txBody>
      </p:sp>
      <p:sp>
        <p:nvSpPr>
          <p:cNvPr id="16" name="Subtitle 2"/>
          <p:cNvSpPr>
            <a:spLocks noGrp="1"/>
          </p:cNvSpPr>
          <p:nvPr>
            <p:ph type="subTitle" idx="1" hasCustomPrompt="1"/>
          </p:nvPr>
        </p:nvSpPr>
        <p:spPr>
          <a:xfrm>
            <a:off x="4342270" y="2985596"/>
            <a:ext cx="3982581" cy="787082"/>
          </a:xfrm>
          <a:prstGeom prst="rect">
            <a:avLst/>
          </a:prstGeom>
        </p:spPr>
        <p:txBody>
          <a:bodyPr>
            <a:normAutofit/>
          </a:bodyPr>
          <a:lstStyle>
            <a:lvl1pPr marL="0" indent="0" algn="r">
              <a:buNone/>
              <a:defRPr sz="2100" b="0" i="0">
                <a:solidFill>
                  <a:schemeClr val="accent4"/>
                </a:solidFill>
                <a:latin typeface="+mj-lt"/>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pic>
        <p:nvPicPr>
          <p:cNvPr id="12" name="Picture 11">
            <a:extLst>
              <a:ext uri="{FF2B5EF4-FFF2-40B4-BE49-F238E27FC236}">
                <a16:creationId xmlns="" xmlns:a16="http://schemas.microsoft.com/office/drawing/2014/main" id="{8676B26D-94D0-40A1-A602-84E4364FF03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50854" y="6009259"/>
            <a:ext cx="1080000" cy="450000"/>
          </a:xfrm>
          <a:prstGeom prst="rect">
            <a:avLst/>
          </a:prstGeom>
        </p:spPr>
      </p:pic>
      <p:sp>
        <p:nvSpPr>
          <p:cNvPr id="11" name="Freeform: Shape 10">
            <a:extLst>
              <a:ext uri="{FF2B5EF4-FFF2-40B4-BE49-F238E27FC236}">
                <a16:creationId xmlns="" xmlns:a16="http://schemas.microsoft.com/office/drawing/2014/main" id="{55602CDE-129F-400A-B373-3A9EF393D9B4}"/>
              </a:ext>
            </a:extLst>
          </p:cNvPr>
          <p:cNvSpPr/>
          <p:nvPr userDrawn="1"/>
        </p:nvSpPr>
        <p:spPr>
          <a:xfrm>
            <a:off x="2638870" y="2"/>
            <a:ext cx="1560912" cy="6857998"/>
          </a:xfrm>
          <a:custGeom>
            <a:avLst/>
            <a:gdLst>
              <a:gd name="connsiteX0" fmla="*/ 0 w 8570548"/>
              <a:gd name="connsiteY0" fmla="*/ 6857997 h 6857998"/>
              <a:gd name="connsiteX1" fmla="*/ 187360 w 8570548"/>
              <a:gd name="connsiteY1" fmla="*/ 6857997 h 6857998"/>
              <a:gd name="connsiteX2" fmla="*/ 187361 w 8570548"/>
              <a:gd name="connsiteY2" fmla="*/ 6857998 h 6857998"/>
              <a:gd name="connsiteX3" fmla="*/ 1 w 8570548"/>
              <a:gd name="connsiteY3" fmla="*/ 6857998 h 6857998"/>
              <a:gd name="connsiteX4" fmla="*/ 7009637 w 8570548"/>
              <a:gd name="connsiteY4" fmla="*/ 0 h 6857998"/>
              <a:gd name="connsiteX5" fmla="*/ 7196997 w 8570548"/>
              <a:gd name="connsiteY5" fmla="*/ 0 h 6857998"/>
              <a:gd name="connsiteX6" fmla="*/ 7278900 w 8570548"/>
              <a:gd name="connsiteY6" fmla="*/ 85905 h 6857998"/>
              <a:gd name="connsiteX7" fmla="*/ 8570548 w 8570548"/>
              <a:gd name="connsiteY7" fmla="*/ 3428998 h 6857998"/>
              <a:gd name="connsiteX8" fmla="*/ 7278900 w 8570548"/>
              <a:gd name="connsiteY8" fmla="*/ 6772092 h 6857998"/>
              <a:gd name="connsiteX9" fmla="*/ 7196996 w 8570548"/>
              <a:gd name="connsiteY9" fmla="*/ 6857998 h 6857998"/>
              <a:gd name="connsiteX10" fmla="*/ 7009636 w 8570548"/>
              <a:gd name="connsiteY10" fmla="*/ 6857998 h 6857998"/>
              <a:gd name="connsiteX11" fmla="*/ 7018780 w 8570548"/>
              <a:gd name="connsiteY11" fmla="*/ 6849280 h 6857998"/>
              <a:gd name="connsiteX12" fmla="*/ 8435507 w 8570548"/>
              <a:gd name="connsiteY12" fmla="*/ 3428998 h 6857998"/>
              <a:gd name="connsiteX13" fmla="*/ 7018780 w 8570548"/>
              <a:gd name="connsiteY13" fmla="*/ 8717 h 6857998"/>
              <a:gd name="connsiteX0" fmla="*/ 0 w 8570547"/>
              <a:gd name="connsiteY0" fmla="*/ 6857998 h 6857998"/>
              <a:gd name="connsiteX1" fmla="*/ 187359 w 8570547"/>
              <a:gd name="connsiteY1" fmla="*/ 6857997 h 6857998"/>
              <a:gd name="connsiteX2" fmla="*/ 187360 w 8570547"/>
              <a:gd name="connsiteY2" fmla="*/ 6857998 h 6857998"/>
              <a:gd name="connsiteX3" fmla="*/ 0 w 8570547"/>
              <a:gd name="connsiteY3" fmla="*/ 6857998 h 6857998"/>
              <a:gd name="connsiteX4" fmla="*/ 7009636 w 8570547"/>
              <a:gd name="connsiteY4" fmla="*/ 0 h 6857998"/>
              <a:gd name="connsiteX5" fmla="*/ 7196996 w 8570547"/>
              <a:gd name="connsiteY5" fmla="*/ 0 h 6857998"/>
              <a:gd name="connsiteX6" fmla="*/ 7278899 w 8570547"/>
              <a:gd name="connsiteY6" fmla="*/ 85905 h 6857998"/>
              <a:gd name="connsiteX7" fmla="*/ 8570547 w 8570547"/>
              <a:gd name="connsiteY7" fmla="*/ 3428998 h 6857998"/>
              <a:gd name="connsiteX8" fmla="*/ 7278899 w 8570547"/>
              <a:gd name="connsiteY8" fmla="*/ 6772092 h 6857998"/>
              <a:gd name="connsiteX9" fmla="*/ 7196995 w 8570547"/>
              <a:gd name="connsiteY9" fmla="*/ 6857998 h 6857998"/>
              <a:gd name="connsiteX10" fmla="*/ 7009635 w 8570547"/>
              <a:gd name="connsiteY10" fmla="*/ 6857998 h 6857998"/>
              <a:gd name="connsiteX11" fmla="*/ 7018779 w 8570547"/>
              <a:gd name="connsiteY11" fmla="*/ 6849280 h 6857998"/>
              <a:gd name="connsiteX12" fmla="*/ 8435506 w 8570547"/>
              <a:gd name="connsiteY12" fmla="*/ 3428998 h 6857998"/>
              <a:gd name="connsiteX13" fmla="*/ 7018779 w 8570547"/>
              <a:gd name="connsiteY13" fmla="*/ 8717 h 6857998"/>
              <a:gd name="connsiteX14" fmla="*/ 7009636 w 8570547"/>
              <a:gd name="connsiteY14" fmla="*/ 0 h 6857998"/>
              <a:gd name="connsiteX0" fmla="*/ 0 w 8570547"/>
              <a:gd name="connsiteY0" fmla="*/ 6857998 h 6857998"/>
              <a:gd name="connsiteX1" fmla="*/ 187359 w 8570547"/>
              <a:gd name="connsiteY1" fmla="*/ 6857997 h 6857998"/>
              <a:gd name="connsiteX2" fmla="*/ 0 w 8570547"/>
              <a:gd name="connsiteY2" fmla="*/ 6857998 h 6857998"/>
              <a:gd name="connsiteX3" fmla="*/ 7009636 w 8570547"/>
              <a:gd name="connsiteY3" fmla="*/ 0 h 6857998"/>
              <a:gd name="connsiteX4" fmla="*/ 7196996 w 8570547"/>
              <a:gd name="connsiteY4" fmla="*/ 0 h 6857998"/>
              <a:gd name="connsiteX5" fmla="*/ 7278899 w 8570547"/>
              <a:gd name="connsiteY5" fmla="*/ 85905 h 6857998"/>
              <a:gd name="connsiteX6" fmla="*/ 8570547 w 8570547"/>
              <a:gd name="connsiteY6" fmla="*/ 3428998 h 6857998"/>
              <a:gd name="connsiteX7" fmla="*/ 7278899 w 8570547"/>
              <a:gd name="connsiteY7" fmla="*/ 6772092 h 6857998"/>
              <a:gd name="connsiteX8" fmla="*/ 7196995 w 8570547"/>
              <a:gd name="connsiteY8" fmla="*/ 6857998 h 6857998"/>
              <a:gd name="connsiteX9" fmla="*/ 7009635 w 8570547"/>
              <a:gd name="connsiteY9" fmla="*/ 6857998 h 6857998"/>
              <a:gd name="connsiteX10" fmla="*/ 7018779 w 8570547"/>
              <a:gd name="connsiteY10" fmla="*/ 6849280 h 6857998"/>
              <a:gd name="connsiteX11" fmla="*/ 8435506 w 8570547"/>
              <a:gd name="connsiteY11" fmla="*/ 3428998 h 6857998"/>
              <a:gd name="connsiteX12" fmla="*/ 7018779 w 8570547"/>
              <a:gd name="connsiteY12" fmla="*/ 8717 h 6857998"/>
              <a:gd name="connsiteX13" fmla="*/ 7009636 w 8570547"/>
              <a:gd name="connsiteY13" fmla="*/ 0 h 6857998"/>
              <a:gd name="connsiteX0" fmla="*/ 1 w 1560912"/>
              <a:gd name="connsiteY0" fmla="*/ 0 h 6857998"/>
              <a:gd name="connsiteX1" fmla="*/ 187361 w 1560912"/>
              <a:gd name="connsiteY1" fmla="*/ 0 h 6857998"/>
              <a:gd name="connsiteX2" fmla="*/ 269264 w 1560912"/>
              <a:gd name="connsiteY2" fmla="*/ 85905 h 6857998"/>
              <a:gd name="connsiteX3" fmla="*/ 1560912 w 1560912"/>
              <a:gd name="connsiteY3" fmla="*/ 3428998 h 6857998"/>
              <a:gd name="connsiteX4" fmla="*/ 269264 w 1560912"/>
              <a:gd name="connsiteY4" fmla="*/ 6772092 h 6857998"/>
              <a:gd name="connsiteX5" fmla="*/ 187360 w 1560912"/>
              <a:gd name="connsiteY5" fmla="*/ 6857998 h 6857998"/>
              <a:gd name="connsiteX6" fmla="*/ 0 w 1560912"/>
              <a:gd name="connsiteY6" fmla="*/ 6857998 h 6857998"/>
              <a:gd name="connsiteX7" fmla="*/ 9144 w 1560912"/>
              <a:gd name="connsiteY7" fmla="*/ 6849280 h 6857998"/>
              <a:gd name="connsiteX8" fmla="*/ 1425871 w 1560912"/>
              <a:gd name="connsiteY8" fmla="*/ 3428998 h 6857998"/>
              <a:gd name="connsiteX9" fmla="*/ 9144 w 1560912"/>
              <a:gd name="connsiteY9" fmla="*/ 8717 h 6857998"/>
              <a:gd name="connsiteX10" fmla="*/ 1 w 1560912"/>
              <a:gd name="connsiteY10"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0912" h="6857998">
                <a:moveTo>
                  <a:pt x="1" y="0"/>
                </a:moveTo>
                <a:lnTo>
                  <a:pt x="187361" y="0"/>
                </a:lnTo>
                <a:lnTo>
                  <a:pt x="269264" y="85905"/>
                </a:lnTo>
                <a:cubicBezTo>
                  <a:pt x="1071787" y="968877"/>
                  <a:pt x="1560912" y="2141817"/>
                  <a:pt x="1560912" y="3428998"/>
                </a:cubicBezTo>
                <a:cubicBezTo>
                  <a:pt x="1560912" y="4716180"/>
                  <a:pt x="1071787" y="5889120"/>
                  <a:pt x="269264" y="6772092"/>
                </a:cubicBezTo>
                <a:lnTo>
                  <a:pt x="187360" y="6857998"/>
                </a:lnTo>
                <a:lnTo>
                  <a:pt x="0" y="6857998"/>
                </a:lnTo>
                <a:lnTo>
                  <a:pt x="9144" y="6849280"/>
                </a:lnTo>
                <a:cubicBezTo>
                  <a:pt x="884471" y="5973954"/>
                  <a:pt x="1425871" y="4764701"/>
                  <a:pt x="1425871" y="3428998"/>
                </a:cubicBezTo>
                <a:cubicBezTo>
                  <a:pt x="1425871" y="2093295"/>
                  <a:pt x="884471" y="884043"/>
                  <a:pt x="9144" y="8717"/>
                </a:cubicBezTo>
                <a:lnTo>
                  <a:pt x="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595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672C29-12BE-3B42-AC37-FD87CC399F63}" type="slidenum">
              <a:rPr lang="en-US" smtClean="0"/>
              <a:pPr/>
              <a:t>‹#›</a:t>
            </a:fld>
            <a:endParaRPr lang="en-US"/>
          </a:p>
        </p:txBody>
      </p:sp>
      <p:sp>
        <p:nvSpPr>
          <p:cNvPr id="6" name="Vertical Content Placeholder 4"/>
          <p:cNvSpPr>
            <a:spLocks noGrp="1"/>
          </p:cNvSpPr>
          <p:nvPr>
            <p:ph orient="vert" sz="quarter" idx="12"/>
          </p:nvPr>
        </p:nvSpPr>
        <p:spPr>
          <a:xfrm>
            <a:off x="4523250" y="1676403"/>
            <a:ext cx="3801600" cy="4416425"/>
          </a:xfrm>
          <a:prstGeom prst="rect">
            <a:avLst/>
          </a:prstGeom>
        </p:spPr>
        <p:txBody>
          <a:bodyPr vert="horz"/>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hart Placeholder 6"/>
          <p:cNvSpPr>
            <a:spLocks noGrp="1"/>
          </p:cNvSpPr>
          <p:nvPr>
            <p:ph type="chart" sz="quarter" idx="13" hasCustomPrompt="1"/>
          </p:nvPr>
        </p:nvSpPr>
        <p:spPr>
          <a:xfrm>
            <a:off x="550863" y="1676403"/>
            <a:ext cx="3801600" cy="4416425"/>
          </a:xfrm>
          <a:prstGeom prst="rect">
            <a:avLst/>
          </a:prstGeom>
        </p:spPr>
        <p:txBody>
          <a:bodyPr lIns="1080000" tIns="720000" rIns="1080000"/>
          <a:lstStyle>
            <a:lvl1pPr marL="0" indent="0" algn="ctr">
              <a:buNone/>
              <a:defRPr/>
            </a:lvl1pPr>
          </a:lstStyle>
          <a:p>
            <a:r>
              <a:rPr lang="en-GB" dirty="0"/>
              <a:t>Click icon to select your chart type from the menu</a:t>
            </a:r>
          </a:p>
        </p:txBody>
      </p:sp>
      <p:sp>
        <p:nvSpPr>
          <p:cNvPr id="10" name="Title 3">
            <a:extLst>
              <a:ext uri="{FF2B5EF4-FFF2-40B4-BE49-F238E27FC236}">
                <a16:creationId xmlns="" xmlns:a16="http://schemas.microsoft.com/office/drawing/2014/main" id="{CE25F291-76EF-424D-97DE-DDC3C98EED05}"/>
              </a:ext>
            </a:extLst>
          </p:cNvPr>
          <p:cNvSpPr>
            <a:spLocks noGrp="1"/>
          </p:cNvSpPr>
          <p:nvPr>
            <p:ph type="title"/>
          </p:nvPr>
        </p:nvSpPr>
        <p:spPr>
          <a:xfrm>
            <a:off x="550863" y="354016"/>
            <a:ext cx="6391931" cy="6056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811432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672C29-12BE-3B42-AC37-FD87CC399F63}" type="slidenum">
              <a:rPr lang="en-US" smtClean="0"/>
              <a:pPr/>
              <a:t>‹#›</a:t>
            </a:fld>
            <a:endParaRPr lang="en-US"/>
          </a:p>
        </p:txBody>
      </p:sp>
      <p:sp>
        <p:nvSpPr>
          <p:cNvPr id="6" name="Vertical Content Placeholder 4"/>
          <p:cNvSpPr>
            <a:spLocks noGrp="1"/>
          </p:cNvSpPr>
          <p:nvPr>
            <p:ph orient="vert" sz="quarter" idx="12"/>
          </p:nvPr>
        </p:nvSpPr>
        <p:spPr>
          <a:xfrm>
            <a:off x="4523250" y="1676403"/>
            <a:ext cx="3801600" cy="4416425"/>
          </a:xfrm>
          <a:prstGeom prst="rect">
            <a:avLst/>
          </a:prstGeom>
        </p:spPr>
        <p:txBody>
          <a:bodyPr vert="horz"/>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martArt Placeholder 4"/>
          <p:cNvSpPr>
            <a:spLocks noGrp="1"/>
          </p:cNvSpPr>
          <p:nvPr>
            <p:ph type="dgm" sz="quarter" idx="13" hasCustomPrompt="1"/>
          </p:nvPr>
        </p:nvSpPr>
        <p:spPr>
          <a:xfrm>
            <a:off x="550863" y="1676403"/>
            <a:ext cx="3801600" cy="4416425"/>
          </a:xfrm>
          <a:prstGeom prst="rect">
            <a:avLst/>
          </a:prstGeom>
        </p:spPr>
        <p:txBody>
          <a:bodyPr lIns="1080000" tIns="720000" rIns="1080000"/>
          <a:lstStyle>
            <a:lvl1pPr marL="0" indent="0" algn="ctr">
              <a:buNone/>
              <a:defRPr/>
            </a:lvl1pPr>
          </a:lstStyle>
          <a:p>
            <a:r>
              <a:rPr lang="en-GB" dirty="0"/>
              <a:t>Click icon to select your diagram type from the menu</a:t>
            </a:r>
          </a:p>
        </p:txBody>
      </p:sp>
      <p:sp>
        <p:nvSpPr>
          <p:cNvPr id="9" name="Title 3">
            <a:extLst>
              <a:ext uri="{FF2B5EF4-FFF2-40B4-BE49-F238E27FC236}">
                <a16:creationId xmlns="" xmlns:a16="http://schemas.microsoft.com/office/drawing/2014/main" id="{E70B1D9E-6D60-4135-9C6E-3490A741153E}"/>
              </a:ext>
            </a:extLst>
          </p:cNvPr>
          <p:cNvSpPr>
            <a:spLocks noGrp="1"/>
          </p:cNvSpPr>
          <p:nvPr>
            <p:ph type="title"/>
          </p:nvPr>
        </p:nvSpPr>
        <p:spPr>
          <a:xfrm>
            <a:off x="550863" y="354016"/>
            <a:ext cx="6391931" cy="6056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24315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672C29-12BE-3B42-AC37-FD87CC399F63}" type="slidenum">
              <a:rPr lang="en-US" smtClean="0"/>
              <a:pPr/>
              <a:t>‹#›</a:t>
            </a:fld>
            <a:endParaRPr lang="en-US"/>
          </a:p>
        </p:txBody>
      </p:sp>
      <p:sp>
        <p:nvSpPr>
          <p:cNvPr id="6" name="Vertical Content Placeholder 4"/>
          <p:cNvSpPr>
            <a:spLocks noGrp="1"/>
          </p:cNvSpPr>
          <p:nvPr>
            <p:ph orient="vert" sz="quarter" idx="12"/>
          </p:nvPr>
        </p:nvSpPr>
        <p:spPr>
          <a:xfrm>
            <a:off x="4523250" y="1676403"/>
            <a:ext cx="3801600" cy="4416425"/>
          </a:xfrm>
          <a:prstGeom prst="rect">
            <a:avLst/>
          </a:prstGeom>
        </p:spPr>
        <p:txBody>
          <a:bodyPr vert="horz"/>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able Placeholder 6"/>
          <p:cNvSpPr>
            <a:spLocks noGrp="1"/>
          </p:cNvSpPr>
          <p:nvPr>
            <p:ph type="tbl" sz="quarter" idx="13"/>
          </p:nvPr>
        </p:nvSpPr>
        <p:spPr>
          <a:xfrm>
            <a:off x="550863" y="1676403"/>
            <a:ext cx="3801600" cy="4416425"/>
          </a:xfrm>
          <a:prstGeom prst="rect">
            <a:avLst/>
          </a:prstGeom>
        </p:spPr>
        <p:txBody>
          <a:bodyPr lIns="1080000" tIns="720000" rIns="1080000"/>
          <a:lstStyle>
            <a:lvl1pPr marL="0" indent="0" algn="ctr">
              <a:buNone/>
              <a:defRPr/>
            </a:lvl1pPr>
          </a:lstStyle>
          <a:p>
            <a:r>
              <a:rPr lang="en-GB" dirty="0"/>
              <a:t>Click icon to add table</a:t>
            </a:r>
          </a:p>
        </p:txBody>
      </p:sp>
      <p:sp>
        <p:nvSpPr>
          <p:cNvPr id="10" name="Title 3">
            <a:extLst>
              <a:ext uri="{FF2B5EF4-FFF2-40B4-BE49-F238E27FC236}">
                <a16:creationId xmlns="" xmlns:a16="http://schemas.microsoft.com/office/drawing/2014/main" id="{B5224DA9-6F0D-4DAA-BCFD-BFD95F8F1DFC}"/>
              </a:ext>
            </a:extLst>
          </p:cNvPr>
          <p:cNvSpPr>
            <a:spLocks noGrp="1"/>
          </p:cNvSpPr>
          <p:nvPr>
            <p:ph type="title"/>
          </p:nvPr>
        </p:nvSpPr>
        <p:spPr>
          <a:xfrm>
            <a:off x="550863" y="354016"/>
            <a:ext cx="6391931" cy="6056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554533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672C29-12BE-3B42-AC37-FD87CC399F63}" type="slidenum">
              <a:rPr lang="en-US" smtClean="0"/>
              <a:pPr/>
              <a:t>‹#›</a:t>
            </a:fld>
            <a:endParaRPr lang="en-US"/>
          </a:p>
        </p:txBody>
      </p:sp>
      <p:sp>
        <p:nvSpPr>
          <p:cNvPr id="7" name="Title 3">
            <a:extLst>
              <a:ext uri="{FF2B5EF4-FFF2-40B4-BE49-F238E27FC236}">
                <a16:creationId xmlns="" xmlns:a16="http://schemas.microsoft.com/office/drawing/2014/main" id="{6E670C43-6DD9-4212-A915-7F3CFCDF3BD2}"/>
              </a:ext>
            </a:extLst>
          </p:cNvPr>
          <p:cNvSpPr>
            <a:spLocks noGrp="1"/>
          </p:cNvSpPr>
          <p:nvPr>
            <p:ph type="title"/>
          </p:nvPr>
        </p:nvSpPr>
        <p:spPr>
          <a:xfrm>
            <a:off x="550863" y="354016"/>
            <a:ext cx="6391931" cy="6056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419186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Icon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6942792" y="6334922"/>
            <a:ext cx="2057400" cy="365125"/>
          </a:xfrm>
        </p:spPr>
        <p:txBody>
          <a:bodyPr/>
          <a:lstStyle/>
          <a:p>
            <a:fld id="{67672C29-12BE-3B42-AC37-FD87CC399F63}" type="slidenum">
              <a:rPr lang="en-US" smtClean="0"/>
              <a:pPr/>
              <a:t>‹#›</a:t>
            </a:fld>
            <a:endParaRPr lang="en-US"/>
          </a:p>
        </p:txBody>
      </p:sp>
      <p:sp>
        <p:nvSpPr>
          <p:cNvPr id="5" name="Picture Placeholder 4"/>
          <p:cNvSpPr>
            <a:spLocks noGrp="1"/>
          </p:cNvSpPr>
          <p:nvPr>
            <p:ph type="pic" sz="quarter" idx="11" hasCustomPrompt="1"/>
          </p:nvPr>
        </p:nvSpPr>
        <p:spPr>
          <a:xfrm>
            <a:off x="550916" y="1676400"/>
            <a:ext cx="2451600" cy="1485900"/>
          </a:xfrm>
          <a:prstGeom prst="rect">
            <a:avLst/>
          </a:prstGeom>
        </p:spPr>
        <p:txBody>
          <a:bodyPr anchor="t">
            <a:normAutofit/>
          </a:bodyPr>
          <a:lstStyle>
            <a:lvl1pPr marL="0" indent="0" algn="ctr">
              <a:buNone/>
              <a:defRPr sz="1050"/>
            </a:lvl1pPr>
          </a:lstStyle>
          <a:p>
            <a:r>
              <a:rPr lang="en-GB" dirty="0"/>
              <a:t>ADD ICON</a:t>
            </a:r>
          </a:p>
        </p:txBody>
      </p:sp>
      <p:sp>
        <p:nvSpPr>
          <p:cNvPr id="9" name="Text Placeholder 8"/>
          <p:cNvSpPr>
            <a:spLocks noGrp="1"/>
          </p:cNvSpPr>
          <p:nvPr>
            <p:ph type="body" sz="quarter" idx="12" hasCustomPrompt="1"/>
          </p:nvPr>
        </p:nvSpPr>
        <p:spPr>
          <a:xfrm>
            <a:off x="550916" y="3289300"/>
            <a:ext cx="2451600" cy="381000"/>
          </a:xfrm>
          <a:prstGeom prst="rect">
            <a:avLst/>
          </a:prstGeom>
        </p:spPr>
        <p:txBody>
          <a:bodyPr anchor="b"/>
          <a:lstStyle>
            <a:lvl1pPr marL="0" indent="0">
              <a:buNone/>
              <a:defRPr b="1"/>
            </a:lvl1pPr>
          </a:lstStyle>
          <a:p>
            <a:pPr lvl="0"/>
            <a:r>
              <a:rPr lang="en-US" dirty="0"/>
              <a:t>SAMPLE TITLE #1</a:t>
            </a:r>
            <a:endParaRPr lang="en-GB" dirty="0"/>
          </a:p>
        </p:txBody>
      </p:sp>
      <p:sp>
        <p:nvSpPr>
          <p:cNvPr id="10" name="Text Placeholder 8"/>
          <p:cNvSpPr>
            <a:spLocks noGrp="1"/>
          </p:cNvSpPr>
          <p:nvPr>
            <p:ph type="body" sz="quarter" idx="13" hasCustomPrompt="1"/>
          </p:nvPr>
        </p:nvSpPr>
        <p:spPr>
          <a:xfrm>
            <a:off x="550916" y="3797302"/>
            <a:ext cx="2451600" cy="2295525"/>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11" name="Picture Placeholder 4"/>
          <p:cNvSpPr>
            <a:spLocks noGrp="1"/>
          </p:cNvSpPr>
          <p:nvPr>
            <p:ph type="pic" sz="quarter" idx="14" hasCustomPrompt="1"/>
          </p:nvPr>
        </p:nvSpPr>
        <p:spPr>
          <a:xfrm>
            <a:off x="3211289" y="1676400"/>
            <a:ext cx="2451600" cy="1485900"/>
          </a:xfrm>
          <a:prstGeom prst="rect">
            <a:avLst/>
          </a:prstGeom>
        </p:spPr>
        <p:txBody>
          <a:bodyPr anchor="t">
            <a:normAutofit/>
          </a:bodyPr>
          <a:lstStyle>
            <a:lvl1pPr marL="0" indent="0" algn="ctr">
              <a:buNone/>
              <a:defRPr sz="1050"/>
            </a:lvl1pPr>
          </a:lstStyle>
          <a:p>
            <a:r>
              <a:rPr lang="en-GB" dirty="0"/>
              <a:t>ADD ICON</a:t>
            </a:r>
          </a:p>
        </p:txBody>
      </p:sp>
      <p:sp>
        <p:nvSpPr>
          <p:cNvPr id="12" name="Text Placeholder 8"/>
          <p:cNvSpPr>
            <a:spLocks noGrp="1"/>
          </p:cNvSpPr>
          <p:nvPr>
            <p:ph type="body" sz="quarter" idx="15" hasCustomPrompt="1"/>
          </p:nvPr>
        </p:nvSpPr>
        <p:spPr>
          <a:xfrm>
            <a:off x="3211289" y="3289300"/>
            <a:ext cx="2451600" cy="381000"/>
          </a:xfrm>
          <a:prstGeom prst="rect">
            <a:avLst/>
          </a:prstGeom>
        </p:spPr>
        <p:txBody>
          <a:bodyPr anchor="b"/>
          <a:lstStyle>
            <a:lvl1pPr marL="0" indent="0">
              <a:buNone/>
              <a:defRPr b="1"/>
            </a:lvl1pPr>
          </a:lstStyle>
          <a:p>
            <a:pPr lvl="0"/>
            <a:r>
              <a:rPr lang="en-US" dirty="0"/>
              <a:t>SAMPLE TITLE #2</a:t>
            </a:r>
            <a:endParaRPr lang="en-GB" dirty="0"/>
          </a:p>
        </p:txBody>
      </p:sp>
      <p:sp>
        <p:nvSpPr>
          <p:cNvPr id="13" name="Text Placeholder 8"/>
          <p:cNvSpPr>
            <a:spLocks noGrp="1"/>
          </p:cNvSpPr>
          <p:nvPr>
            <p:ph type="body" sz="quarter" idx="16" hasCustomPrompt="1"/>
          </p:nvPr>
        </p:nvSpPr>
        <p:spPr>
          <a:xfrm>
            <a:off x="3211289" y="3797302"/>
            <a:ext cx="2451600" cy="2295525"/>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14" name="Picture Placeholder 4"/>
          <p:cNvSpPr>
            <a:spLocks noGrp="1"/>
          </p:cNvSpPr>
          <p:nvPr>
            <p:ph type="pic" sz="quarter" idx="17" hasCustomPrompt="1"/>
          </p:nvPr>
        </p:nvSpPr>
        <p:spPr>
          <a:xfrm>
            <a:off x="5871662" y="1676400"/>
            <a:ext cx="2451600" cy="1485900"/>
          </a:xfrm>
          <a:prstGeom prst="rect">
            <a:avLst/>
          </a:prstGeom>
        </p:spPr>
        <p:txBody>
          <a:bodyPr anchor="t">
            <a:normAutofit/>
          </a:bodyPr>
          <a:lstStyle>
            <a:lvl1pPr marL="0" indent="0" algn="ctr">
              <a:buNone/>
              <a:defRPr sz="1050"/>
            </a:lvl1pPr>
          </a:lstStyle>
          <a:p>
            <a:r>
              <a:rPr lang="en-GB" dirty="0"/>
              <a:t>ADD ICON</a:t>
            </a:r>
          </a:p>
        </p:txBody>
      </p:sp>
      <p:sp>
        <p:nvSpPr>
          <p:cNvPr id="15" name="Text Placeholder 8"/>
          <p:cNvSpPr>
            <a:spLocks noGrp="1"/>
          </p:cNvSpPr>
          <p:nvPr>
            <p:ph type="body" sz="quarter" idx="18" hasCustomPrompt="1"/>
          </p:nvPr>
        </p:nvSpPr>
        <p:spPr>
          <a:xfrm>
            <a:off x="5871662" y="3289301"/>
            <a:ext cx="2451600" cy="381000"/>
          </a:xfrm>
          <a:prstGeom prst="rect">
            <a:avLst/>
          </a:prstGeom>
        </p:spPr>
        <p:txBody>
          <a:bodyPr anchor="b"/>
          <a:lstStyle>
            <a:lvl1pPr marL="0" indent="0">
              <a:buNone/>
              <a:defRPr b="1"/>
            </a:lvl1pPr>
          </a:lstStyle>
          <a:p>
            <a:pPr lvl="0"/>
            <a:r>
              <a:rPr lang="en-US" dirty="0"/>
              <a:t>SAMPLE TITLE #3</a:t>
            </a:r>
            <a:endParaRPr lang="en-GB" dirty="0"/>
          </a:p>
        </p:txBody>
      </p:sp>
      <p:sp>
        <p:nvSpPr>
          <p:cNvPr id="16" name="Text Placeholder 8"/>
          <p:cNvSpPr>
            <a:spLocks noGrp="1"/>
          </p:cNvSpPr>
          <p:nvPr>
            <p:ph type="body" sz="quarter" idx="19" hasCustomPrompt="1"/>
          </p:nvPr>
        </p:nvSpPr>
        <p:spPr>
          <a:xfrm>
            <a:off x="5871662" y="3797303"/>
            <a:ext cx="2451600" cy="2295525"/>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17" name="Title 3">
            <a:extLst>
              <a:ext uri="{FF2B5EF4-FFF2-40B4-BE49-F238E27FC236}">
                <a16:creationId xmlns="" xmlns:a16="http://schemas.microsoft.com/office/drawing/2014/main" id="{02E28351-1F45-48B2-B750-4B9CCBB2C37D}"/>
              </a:ext>
            </a:extLst>
          </p:cNvPr>
          <p:cNvSpPr>
            <a:spLocks noGrp="1"/>
          </p:cNvSpPr>
          <p:nvPr>
            <p:ph type="title"/>
          </p:nvPr>
        </p:nvSpPr>
        <p:spPr>
          <a:xfrm>
            <a:off x="550863" y="354016"/>
            <a:ext cx="6391931" cy="6056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709027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Icon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672C29-12BE-3B42-AC37-FD87CC399F63}" type="slidenum">
              <a:rPr lang="en-US" smtClean="0"/>
              <a:pPr/>
              <a:t>‹#›</a:t>
            </a:fld>
            <a:endParaRPr lang="en-US"/>
          </a:p>
        </p:txBody>
      </p:sp>
      <p:sp>
        <p:nvSpPr>
          <p:cNvPr id="5" name="Picture Placeholder 4"/>
          <p:cNvSpPr>
            <a:spLocks noGrp="1"/>
          </p:cNvSpPr>
          <p:nvPr>
            <p:ph type="pic" sz="quarter" idx="11" hasCustomPrompt="1"/>
          </p:nvPr>
        </p:nvSpPr>
        <p:spPr>
          <a:xfrm>
            <a:off x="552141" y="1676400"/>
            <a:ext cx="1825200" cy="1485900"/>
          </a:xfrm>
          <a:prstGeom prst="rect">
            <a:avLst/>
          </a:prstGeom>
        </p:spPr>
        <p:txBody>
          <a:bodyPr anchor="t">
            <a:normAutofit/>
          </a:bodyPr>
          <a:lstStyle>
            <a:lvl1pPr marL="0" indent="0" algn="ctr">
              <a:buNone/>
              <a:defRPr sz="1050"/>
            </a:lvl1pPr>
          </a:lstStyle>
          <a:p>
            <a:r>
              <a:rPr lang="en-GB" dirty="0"/>
              <a:t>ADD ICON</a:t>
            </a:r>
          </a:p>
        </p:txBody>
      </p:sp>
      <p:sp>
        <p:nvSpPr>
          <p:cNvPr id="9" name="Text Placeholder 8"/>
          <p:cNvSpPr>
            <a:spLocks noGrp="1"/>
          </p:cNvSpPr>
          <p:nvPr>
            <p:ph type="body" sz="quarter" idx="12" hasCustomPrompt="1"/>
          </p:nvPr>
        </p:nvSpPr>
        <p:spPr>
          <a:xfrm>
            <a:off x="552141" y="3289300"/>
            <a:ext cx="1825200" cy="381000"/>
          </a:xfrm>
          <a:prstGeom prst="rect">
            <a:avLst/>
          </a:prstGeom>
        </p:spPr>
        <p:txBody>
          <a:bodyPr anchor="b"/>
          <a:lstStyle>
            <a:lvl1pPr marL="0" indent="0">
              <a:buNone/>
              <a:defRPr b="1"/>
            </a:lvl1pPr>
          </a:lstStyle>
          <a:p>
            <a:pPr lvl="0"/>
            <a:r>
              <a:rPr lang="en-US" dirty="0"/>
              <a:t>SAMPLE TITLE #1</a:t>
            </a:r>
            <a:endParaRPr lang="en-GB" dirty="0"/>
          </a:p>
        </p:txBody>
      </p:sp>
      <p:sp>
        <p:nvSpPr>
          <p:cNvPr id="10" name="Text Placeholder 8"/>
          <p:cNvSpPr>
            <a:spLocks noGrp="1"/>
          </p:cNvSpPr>
          <p:nvPr>
            <p:ph type="body" sz="quarter" idx="13" hasCustomPrompt="1"/>
          </p:nvPr>
        </p:nvSpPr>
        <p:spPr>
          <a:xfrm>
            <a:off x="552141" y="3797302"/>
            <a:ext cx="1825200" cy="2295525"/>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11" name="Picture Placeholder 4"/>
          <p:cNvSpPr>
            <a:spLocks noGrp="1"/>
          </p:cNvSpPr>
          <p:nvPr>
            <p:ph type="pic" sz="quarter" idx="14" hasCustomPrompt="1"/>
          </p:nvPr>
        </p:nvSpPr>
        <p:spPr>
          <a:xfrm>
            <a:off x="2534115" y="1676400"/>
            <a:ext cx="1825200" cy="1485900"/>
          </a:xfrm>
          <a:prstGeom prst="rect">
            <a:avLst/>
          </a:prstGeom>
        </p:spPr>
        <p:txBody>
          <a:bodyPr anchor="t">
            <a:normAutofit/>
          </a:bodyPr>
          <a:lstStyle>
            <a:lvl1pPr marL="0" indent="0" algn="ctr">
              <a:buNone/>
              <a:defRPr sz="1050"/>
            </a:lvl1pPr>
          </a:lstStyle>
          <a:p>
            <a:r>
              <a:rPr lang="en-GB" dirty="0"/>
              <a:t>ADD ICON</a:t>
            </a:r>
          </a:p>
        </p:txBody>
      </p:sp>
      <p:sp>
        <p:nvSpPr>
          <p:cNvPr id="12" name="Text Placeholder 8"/>
          <p:cNvSpPr>
            <a:spLocks noGrp="1"/>
          </p:cNvSpPr>
          <p:nvPr>
            <p:ph type="body" sz="quarter" idx="15" hasCustomPrompt="1"/>
          </p:nvPr>
        </p:nvSpPr>
        <p:spPr>
          <a:xfrm>
            <a:off x="2534115" y="3289300"/>
            <a:ext cx="1825200" cy="381000"/>
          </a:xfrm>
          <a:prstGeom prst="rect">
            <a:avLst/>
          </a:prstGeom>
        </p:spPr>
        <p:txBody>
          <a:bodyPr anchor="b"/>
          <a:lstStyle>
            <a:lvl1pPr marL="0" indent="0">
              <a:buNone/>
              <a:defRPr b="1"/>
            </a:lvl1pPr>
          </a:lstStyle>
          <a:p>
            <a:pPr lvl="0"/>
            <a:r>
              <a:rPr lang="en-US" dirty="0"/>
              <a:t>SAMPLE TITLE #2</a:t>
            </a:r>
            <a:endParaRPr lang="en-GB" dirty="0"/>
          </a:p>
        </p:txBody>
      </p:sp>
      <p:sp>
        <p:nvSpPr>
          <p:cNvPr id="13" name="Text Placeholder 8"/>
          <p:cNvSpPr>
            <a:spLocks noGrp="1"/>
          </p:cNvSpPr>
          <p:nvPr>
            <p:ph type="body" sz="quarter" idx="16" hasCustomPrompt="1"/>
          </p:nvPr>
        </p:nvSpPr>
        <p:spPr>
          <a:xfrm>
            <a:off x="2534115" y="3797302"/>
            <a:ext cx="1825200" cy="2295525"/>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14" name="Picture Placeholder 4"/>
          <p:cNvSpPr>
            <a:spLocks noGrp="1"/>
          </p:cNvSpPr>
          <p:nvPr>
            <p:ph type="pic" sz="quarter" idx="17" hasCustomPrompt="1"/>
          </p:nvPr>
        </p:nvSpPr>
        <p:spPr>
          <a:xfrm>
            <a:off x="4516089" y="1676399"/>
            <a:ext cx="1825200" cy="1485900"/>
          </a:xfrm>
          <a:prstGeom prst="rect">
            <a:avLst/>
          </a:prstGeom>
        </p:spPr>
        <p:txBody>
          <a:bodyPr anchor="t">
            <a:normAutofit/>
          </a:bodyPr>
          <a:lstStyle>
            <a:lvl1pPr marL="0" indent="0" algn="ctr">
              <a:buNone/>
              <a:defRPr sz="1050"/>
            </a:lvl1pPr>
          </a:lstStyle>
          <a:p>
            <a:r>
              <a:rPr lang="en-GB" dirty="0"/>
              <a:t>ADD ICON</a:t>
            </a:r>
          </a:p>
        </p:txBody>
      </p:sp>
      <p:sp>
        <p:nvSpPr>
          <p:cNvPr id="15" name="Text Placeholder 8"/>
          <p:cNvSpPr>
            <a:spLocks noGrp="1"/>
          </p:cNvSpPr>
          <p:nvPr>
            <p:ph type="body" sz="quarter" idx="18" hasCustomPrompt="1"/>
          </p:nvPr>
        </p:nvSpPr>
        <p:spPr>
          <a:xfrm>
            <a:off x="4516089" y="3289300"/>
            <a:ext cx="1825200" cy="381000"/>
          </a:xfrm>
          <a:prstGeom prst="rect">
            <a:avLst/>
          </a:prstGeom>
        </p:spPr>
        <p:txBody>
          <a:bodyPr anchor="b"/>
          <a:lstStyle>
            <a:lvl1pPr marL="0" indent="0">
              <a:buNone/>
              <a:defRPr b="1"/>
            </a:lvl1pPr>
          </a:lstStyle>
          <a:p>
            <a:pPr lvl="0"/>
            <a:r>
              <a:rPr lang="en-US" dirty="0"/>
              <a:t>SAMPLE TITLE #3</a:t>
            </a:r>
            <a:endParaRPr lang="en-GB" dirty="0"/>
          </a:p>
        </p:txBody>
      </p:sp>
      <p:sp>
        <p:nvSpPr>
          <p:cNvPr id="16" name="Text Placeholder 8"/>
          <p:cNvSpPr>
            <a:spLocks noGrp="1"/>
          </p:cNvSpPr>
          <p:nvPr>
            <p:ph type="body" sz="quarter" idx="19" hasCustomPrompt="1"/>
          </p:nvPr>
        </p:nvSpPr>
        <p:spPr>
          <a:xfrm>
            <a:off x="4516089" y="3797302"/>
            <a:ext cx="1825200" cy="2295525"/>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17" name="Picture Placeholder 4"/>
          <p:cNvSpPr>
            <a:spLocks noGrp="1"/>
          </p:cNvSpPr>
          <p:nvPr>
            <p:ph type="pic" sz="quarter" idx="20" hasCustomPrompt="1"/>
          </p:nvPr>
        </p:nvSpPr>
        <p:spPr>
          <a:xfrm>
            <a:off x="6498062" y="1676398"/>
            <a:ext cx="1825200" cy="1485900"/>
          </a:xfrm>
          <a:prstGeom prst="rect">
            <a:avLst/>
          </a:prstGeom>
        </p:spPr>
        <p:txBody>
          <a:bodyPr anchor="t">
            <a:normAutofit/>
          </a:bodyPr>
          <a:lstStyle>
            <a:lvl1pPr marL="0" indent="0" algn="ctr">
              <a:buNone/>
              <a:defRPr sz="1050"/>
            </a:lvl1pPr>
          </a:lstStyle>
          <a:p>
            <a:r>
              <a:rPr lang="en-GB" dirty="0"/>
              <a:t>ADD ICON</a:t>
            </a:r>
          </a:p>
        </p:txBody>
      </p:sp>
      <p:sp>
        <p:nvSpPr>
          <p:cNvPr id="18" name="Text Placeholder 8"/>
          <p:cNvSpPr>
            <a:spLocks noGrp="1"/>
          </p:cNvSpPr>
          <p:nvPr>
            <p:ph type="body" sz="quarter" idx="21" hasCustomPrompt="1"/>
          </p:nvPr>
        </p:nvSpPr>
        <p:spPr>
          <a:xfrm>
            <a:off x="6498062" y="3289299"/>
            <a:ext cx="1825200" cy="381000"/>
          </a:xfrm>
          <a:prstGeom prst="rect">
            <a:avLst/>
          </a:prstGeom>
        </p:spPr>
        <p:txBody>
          <a:bodyPr anchor="b"/>
          <a:lstStyle>
            <a:lvl1pPr marL="0" indent="0">
              <a:buNone/>
              <a:defRPr b="1"/>
            </a:lvl1pPr>
          </a:lstStyle>
          <a:p>
            <a:pPr lvl="0"/>
            <a:r>
              <a:rPr lang="en-US" dirty="0"/>
              <a:t>SAMPLE TITLE #4</a:t>
            </a:r>
            <a:endParaRPr lang="en-GB" dirty="0"/>
          </a:p>
        </p:txBody>
      </p:sp>
      <p:sp>
        <p:nvSpPr>
          <p:cNvPr id="19" name="Text Placeholder 8"/>
          <p:cNvSpPr>
            <a:spLocks noGrp="1"/>
          </p:cNvSpPr>
          <p:nvPr>
            <p:ph type="body" sz="quarter" idx="22" hasCustomPrompt="1"/>
          </p:nvPr>
        </p:nvSpPr>
        <p:spPr>
          <a:xfrm>
            <a:off x="6498062" y="3797301"/>
            <a:ext cx="1825200" cy="2295525"/>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20" name="Title 3">
            <a:extLst>
              <a:ext uri="{FF2B5EF4-FFF2-40B4-BE49-F238E27FC236}">
                <a16:creationId xmlns="" xmlns:a16="http://schemas.microsoft.com/office/drawing/2014/main" id="{4AD382D8-7014-417C-A472-82433BF90232}"/>
              </a:ext>
            </a:extLst>
          </p:cNvPr>
          <p:cNvSpPr>
            <a:spLocks noGrp="1"/>
          </p:cNvSpPr>
          <p:nvPr>
            <p:ph type="title"/>
          </p:nvPr>
        </p:nvSpPr>
        <p:spPr>
          <a:xfrm>
            <a:off x="550863" y="354016"/>
            <a:ext cx="6391931" cy="6056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284578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672C29-12BE-3B42-AC37-FD87CC399F63}" type="slidenum">
              <a:rPr lang="en-US" smtClean="0"/>
              <a:pPr/>
              <a:t>‹#›</a:t>
            </a:fld>
            <a:endParaRPr lang="en-US"/>
          </a:p>
        </p:txBody>
      </p:sp>
      <p:sp>
        <p:nvSpPr>
          <p:cNvPr id="5" name="Vertical Content Placeholder 4"/>
          <p:cNvSpPr>
            <a:spLocks noGrp="1"/>
          </p:cNvSpPr>
          <p:nvPr>
            <p:ph orient="vert" sz="quarter" idx="11"/>
          </p:nvPr>
        </p:nvSpPr>
        <p:spPr>
          <a:xfrm>
            <a:off x="550863" y="1676403"/>
            <a:ext cx="3801600" cy="4416425"/>
          </a:xfrm>
          <a:prstGeom prst="rect">
            <a:avLst/>
          </a:prstGeom>
        </p:spPr>
        <p:txBody>
          <a:bodyPr vert="horz"/>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Vertical Content Placeholder 4"/>
          <p:cNvSpPr>
            <a:spLocks noGrp="1"/>
          </p:cNvSpPr>
          <p:nvPr>
            <p:ph orient="vert" sz="quarter" idx="12"/>
          </p:nvPr>
        </p:nvSpPr>
        <p:spPr>
          <a:xfrm>
            <a:off x="4523250" y="1676403"/>
            <a:ext cx="3801600" cy="4416425"/>
          </a:xfrm>
          <a:prstGeom prst="rect">
            <a:avLst/>
          </a:prstGeom>
        </p:spPr>
        <p:txBody>
          <a:bodyPr vert="horz"/>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3">
            <a:extLst>
              <a:ext uri="{FF2B5EF4-FFF2-40B4-BE49-F238E27FC236}">
                <a16:creationId xmlns="" xmlns:a16="http://schemas.microsoft.com/office/drawing/2014/main" id="{3E59CC74-0B13-4904-BBE8-B320EA3FF53B}"/>
              </a:ext>
            </a:extLst>
          </p:cNvPr>
          <p:cNvSpPr>
            <a:spLocks noGrp="1"/>
          </p:cNvSpPr>
          <p:nvPr>
            <p:ph type="title"/>
          </p:nvPr>
        </p:nvSpPr>
        <p:spPr>
          <a:xfrm>
            <a:off x="550863" y="354016"/>
            <a:ext cx="6391931" cy="6056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96971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672C29-12BE-3B42-AC37-FD87CC399F63}" type="slidenum">
              <a:rPr lang="en-US" smtClean="0"/>
              <a:pPr/>
              <a:t>‹#›</a:t>
            </a:fld>
            <a:endParaRPr lang="en-US"/>
          </a:p>
        </p:txBody>
      </p:sp>
      <p:sp>
        <p:nvSpPr>
          <p:cNvPr id="5" name="Title 3">
            <a:extLst>
              <a:ext uri="{FF2B5EF4-FFF2-40B4-BE49-F238E27FC236}">
                <a16:creationId xmlns="" xmlns:a16="http://schemas.microsoft.com/office/drawing/2014/main" id="{B173F8EE-5FAC-4419-8C4E-532461C5FCE0}"/>
              </a:ext>
            </a:extLst>
          </p:cNvPr>
          <p:cNvSpPr>
            <a:spLocks noGrp="1"/>
          </p:cNvSpPr>
          <p:nvPr>
            <p:ph type="title"/>
          </p:nvPr>
        </p:nvSpPr>
        <p:spPr>
          <a:xfrm>
            <a:off x="550863" y="354016"/>
            <a:ext cx="6391931" cy="6056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122687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Icon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6942792" y="6334922"/>
            <a:ext cx="2057400" cy="365125"/>
          </a:xfrm>
        </p:spPr>
        <p:txBody>
          <a:bodyPr/>
          <a:lstStyle/>
          <a:p>
            <a:fld id="{67672C29-12BE-3B42-AC37-FD87CC399F63}" type="slidenum">
              <a:rPr lang="en-US" smtClean="0"/>
              <a:pPr/>
              <a:t>‹#›</a:t>
            </a:fld>
            <a:endParaRPr lang="en-US"/>
          </a:p>
        </p:txBody>
      </p:sp>
      <p:sp>
        <p:nvSpPr>
          <p:cNvPr id="5" name="Picture Placeholder 4"/>
          <p:cNvSpPr>
            <a:spLocks noGrp="1"/>
          </p:cNvSpPr>
          <p:nvPr>
            <p:ph type="pic" sz="quarter" idx="11" hasCustomPrompt="1"/>
          </p:nvPr>
        </p:nvSpPr>
        <p:spPr>
          <a:xfrm>
            <a:off x="550916" y="1676400"/>
            <a:ext cx="2451600" cy="1485900"/>
          </a:xfrm>
          <a:prstGeom prst="rect">
            <a:avLst/>
          </a:prstGeom>
        </p:spPr>
        <p:txBody>
          <a:bodyPr anchor="t">
            <a:normAutofit/>
          </a:bodyPr>
          <a:lstStyle>
            <a:lvl1pPr marL="0" indent="0" algn="ctr">
              <a:buNone/>
              <a:defRPr sz="1050"/>
            </a:lvl1pPr>
          </a:lstStyle>
          <a:p>
            <a:r>
              <a:rPr lang="en-GB" dirty="0"/>
              <a:t>ADD ICON</a:t>
            </a:r>
          </a:p>
        </p:txBody>
      </p:sp>
      <p:sp>
        <p:nvSpPr>
          <p:cNvPr id="9" name="Text Placeholder 8"/>
          <p:cNvSpPr>
            <a:spLocks noGrp="1"/>
          </p:cNvSpPr>
          <p:nvPr>
            <p:ph type="body" sz="quarter" idx="12" hasCustomPrompt="1"/>
          </p:nvPr>
        </p:nvSpPr>
        <p:spPr>
          <a:xfrm>
            <a:off x="550916" y="3289300"/>
            <a:ext cx="2451600" cy="381000"/>
          </a:xfrm>
          <a:prstGeom prst="rect">
            <a:avLst/>
          </a:prstGeom>
        </p:spPr>
        <p:txBody>
          <a:bodyPr anchor="b"/>
          <a:lstStyle>
            <a:lvl1pPr marL="0" indent="0">
              <a:buNone/>
              <a:defRPr b="1"/>
            </a:lvl1pPr>
          </a:lstStyle>
          <a:p>
            <a:pPr lvl="0"/>
            <a:r>
              <a:rPr lang="en-US" dirty="0"/>
              <a:t>SAMPLE TITLE #1</a:t>
            </a:r>
            <a:endParaRPr lang="en-GB" dirty="0"/>
          </a:p>
        </p:txBody>
      </p:sp>
      <p:sp>
        <p:nvSpPr>
          <p:cNvPr id="10" name="Text Placeholder 8"/>
          <p:cNvSpPr>
            <a:spLocks noGrp="1"/>
          </p:cNvSpPr>
          <p:nvPr>
            <p:ph type="body" sz="quarter" idx="13" hasCustomPrompt="1"/>
          </p:nvPr>
        </p:nvSpPr>
        <p:spPr>
          <a:xfrm>
            <a:off x="550916" y="3797302"/>
            <a:ext cx="2451600" cy="2295525"/>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11" name="Picture Placeholder 4"/>
          <p:cNvSpPr>
            <a:spLocks noGrp="1"/>
          </p:cNvSpPr>
          <p:nvPr>
            <p:ph type="pic" sz="quarter" idx="14" hasCustomPrompt="1"/>
          </p:nvPr>
        </p:nvSpPr>
        <p:spPr>
          <a:xfrm>
            <a:off x="3211289" y="1676400"/>
            <a:ext cx="2451600" cy="1485900"/>
          </a:xfrm>
          <a:prstGeom prst="rect">
            <a:avLst/>
          </a:prstGeom>
        </p:spPr>
        <p:txBody>
          <a:bodyPr anchor="t">
            <a:normAutofit/>
          </a:bodyPr>
          <a:lstStyle>
            <a:lvl1pPr marL="0" indent="0" algn="ctr">
              <a:buNone/>
              <a:defRPr sz="1050"/>
            </a:lvl1pPr>
          </a:lstStyle>
          <a:p>
            <a:r>
              <a:rPr lang="en-GB" dirty="0"/>
              <a:t>ADD ICON</a:t>
            </a:r>
          </a:p>
        </p:txBody>
      </p:sp>
      <p:sp>
        <p:nvSpPr>
          <p:cNvPr id="12" name="Text Placeholder 8"/>
          <p:cNvSpPr>
            <a:spLocks noGrp="1"/>
          </p:cNvSpPr>
          <p:nvPr>
            <p:ph type="body" sz="quarter" idx="15" hasCustomPrompt="1"/>
          </p:nvPr>
        </p:nvSpPr>
        <p:spPr>
          <a:xfrm>
            <a:off x="3211289" y="3289300"/>
            <a:ext cx="2451600" cy="381000"/>
          </a:xfrm>
          <a:prstGeom prst="rect">
            <a:avLst/>
          </a:prstGeom>
        </p:spPr>
        <p:txBody>
          <a:bodyPr anchor="b"/>
          <a:lstStyle>
            <a:lvl1pPr marL="0" indent="0">
              <a:buNone/>
              <a:defRPr b="1"/>
            </a:lvl1pPr>
          </a:lstStyle>
          <a:p>
            <a:pPr lvl="0"/>
            <a:r>
              <a:rPr lang="en-US" dirty="0"/>
              <a:t>SAMPLE TITLE #2</a:t>
            </a:r>
            <a:endParaRPr lang="en-GB" dirty="0"/>
          </a:p>
        </p:txBody>
      </p:sp>
      <p:sp>
        <p:nvSpPr>
          <p:cNvPr id="13" name="Text Placeholder 8"/>
          <p:cNvSpPr>
            <a:spLocks noGrp="1"/>
          </p:cNvSpPr>
          <p:nvPr>
            <p:ph type="body" sz="quarter" idx="16" hasCustomPrompt="1"/>
          </p:nvPr>
        </p:nvSpPr>
        <p:spPr>
          <a:xfrm>
            <a:off x="3211289" y="3797302"/>
            <a:ext cx="2451600" cy="2295525"/>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14" name="Picture Placeholder 4"/>
          <p:cNvSpPr>
            <a:spLocks noGrp="1"/>
          </p:cNvSpPr>
          <p:nvPr>
            <p:ph type="pic" sz="quarter" idx="17" hasCustomPrompt="1"/>
          </p:nvPr>
        </p:nvSpPr>
        <p:spPr>
          <a:xfrm>
            <a:off x="5873250" y="1676400"/>
            <a:ext cx="2451600" cy="1485900"/>
          </a:xfrm>
          <a:prstGeom prst="rect">
            <a:avLst/>
          </a:prstGeom>
        </p:spPr>
        <p:txBody>
          <a:bodyPr anchor="t">
            <a:normAutofit/>
          </a:bodyPr>
          <a:lstStyle>
            <a:lvl1pPr marL="0" indent="0" algn="ctr">
              <a:buNone/>
              <a:defRPr sz="1050"/>
            </a:lvl1pPr>
          </a:lstStyle>
          <a:p>
            <a:r>
              <a:rPr lang="en-GB" dirty="0"/>
              <a:t>ADD ICON</a:t>
            </a:r>
          </a:p>
        </p:txBody>
      </p:sp>
      <p:sp>
        <p:nvSpPr>
          <p:cNvPr id="15" name="Text Placeholder 8"/>
          <p:cNvSpPr>
            <a:spLocks noGrp="1"/>
          </p:cNvSpPr>
          <p:nvPr>
            <p:ph type="body" sz="quarter" idx="18" hasCustomPrompt="1"/>
          </p:nvPr>
        </p:nvSpPr>
        <p:spPr>
          <a:xfrm>
            <a:off x="5871662" y="3289301"/>
            <a:ext cx="2451600" cy="381000"/>
          </a:xfrm>
          <a:prstGeom prst="rect">
            <a:avLst/>
          </a:prstGeom>
        </p:spPr>
        <p:txBody>
          <a:bodyPr anchor="b"/>
          <a:lstStyle>
            <a:lvl1pPr marL="0" indent="0">
              <a:buNone/>
              <a:defRPr b="1"/>
            </a:lvl1pPr>
          </a:lstStyle>
          <a:p>
            <a:pPr lvl="0"/>
            <a:r>
              <a:rPr lang="en-US" dirty="0"/>
              <a:t>SAMPLE TITLE #3</a:t>
            </a:r>
            <a:endParaRPr lang="en-GB" dirty="0"/>
          </a:p>
        </p:txBody>
      </p:sp>
      <p:sp>
        <p:nvSpPr>
          <p:cNvPr id="16" name="Text Placeholder 8"/>
          <p:cNvSpPr>
            <a:spLocks noGrp="1"/>
          </p:cNvSpPr>
          <p:nvPr>
            <p:ph type="body" sz="quarter" idx="19" hasCustomPrompt="1"/>
          </p:nvPr>
        </p:nvSpPr>
        <p:spPr>
          <a:xfrm>
            <a:off x="5871662" y="3797303"/>
            <a:ext cx="2451600" cy="2295525"/>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17" name="Title 3">
            <a:extLst>
              <a:ext uri="{FF2B5EF4-FFF2-40B4-BE49-F238E27FC236}">
                <a16:creationId xmlns="" xmlns:a16="http://schemas.microsoft.com/office/drawing/2014/main" id="{02E28351-1F45-48B2-B750-4B9CCBB2C37D}"/>
              </a:ext>
            </a:extLst>
          </p:cNvPr>
          <p:cNvSpPr>
            <a:spLocks noGrp="1"/>
          </p:cNvSpPr>
          <p:nvPr>
            <p:ph type="title"/>
          </p:nvPr>
        </p:nvSpPr>
        <p:spPr>
          <a:xfrm>
            <a:off x="550863" y="354016"/>
            <a:ext cx="6391931" cy="6056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429556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Icon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672C29-12BE-3B42-AC37-FD87CC399F63}" type="slidenum">
              <a:rPr lang="en-US" smtClean="0"/>
              <a:pPr/>
              <a:t>‹#›</a:t>
            </a:fld>
            <a:endParaRPr lang="en-US"/>
          </a:p>
        </p:txBody>
      </p:sp>
      <p:sp>
        <p:nvSpPr>
          <p:cNvPr id="5" name="Picture Placeholder 4"/>
          <p:cNvSpPr>
            <a:spLocks noGrp="1"/>
          </p:cNvSpPr>
          <p:nvPr>
            <p:ph type="pic" sz="quarter" idx="11" hasCustomPrompt="1"/>
          </p:nvPr>
        </p:nvSpPr>
        <p:spPr>
          <a:xfrm>
            <a:off x="552141" y="1676400"/>
            <a:ext cx="1825200" cy="1485900"/>
          </a:xfrm>
          <a:prstGeom prst="rect">
            <a:avLst/>
          </a:prstGeom>
        </p:spPr>
        <p:txBody>
          <a:bodyPr anchor="t">
            <a:normAutofit/>
          </a:bodyPr>
          <a:lstStyle>
            <a:lvl1pPr marL="0" indent="0" algn="ctr">
              <a:buNone/>
              <a:defRPr sz="1050"/>
            </a:lvl1pPr>
          </a:lstStyle>
          <a:p>
            <a:r>
              <a:rPr lang="en-GB" dirty="0"/>
              <a:t>ADD ICON</a:t>
            </a:r>
          </a:p>
        </p:txBody>
      </p:sp>
      <p:sp>
        <p:nvSpPr>
          <p:cNvPr id="9" name="Text Placeholder 8"/>
          <p:cNvSpPr>
            <a:spLocks noGrp="1"/>
          </p:cNvSpPr>
          <p:nvPr>
            <p:ph type="body" sz="quarter" idx="12" hasCustomPrompt="1"/>
          </p:nvPr>
        </p:nvSpPr>
        <p:spPr>
          <a:xfrm>
            <a:off x="552141" y="3289300"/>
            <a:ext cx="1825200" cy="381000"/>
          </a:xfrm>
          <a:prstGeom prst="rect">
            <a:avLst/>
          </a:prstGeom>
        </p:spPr>
        <p:txBody>
          <a:bodyPr anchor="b"/>
          <a:lstStyle>
            <a:lvl1pPr marL="0" indent="0">
              <a:buNone/>
              <a:defRPr b="1"/>
            </a:lvl1pPr>
          </a:lstStyle>
          <a:p>
            <a:pPr lvl="0"/>
            <a:r>
              <a:rPr lang="en-US" dirty="0"/>
              <a:t>SAMPLE TITLE #1</a:t>
            </a:r>
            <a:endParaRPr lang="en-GB" dirty="0"/>
          </a:p>
        </p:txBody>
      </p:sp>
      <p:sp>
        <p:nvSpPr>
          <p:cNvPr id="10" name="Text Placeholder 8"/>
          <p:cNvSpPr>
            <a:spLocks noGrp="1"/>
          </p:cNvSpPr>
          <p:nvPr>
            <p:ph type="body" sz="quarter" idx="13" hasCustomPrompt="1"/>
          </p:nvPr>
        </p:nvSpPr>
        <p:spPr>
          <a:xfrm>
            <a:off x="552141" y="3797302"/>
            <a:ext cx="1825200" cy="2295525"/>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11" name="Picture Placeholder 4"/>
          <p:cNvSpPr>
            <a:spLocks noGrp="1"/>
          </p:cNvSpPr>
          <p:nvPr>
            <p:ph type="pic" sz="quarter" idx="14" hasCustomPrompt="1"/>
          </p:nvPr>
        </p:nvSpPr>
        <p:spPr>
          <a:xfrm>
            <a:off x="2534115" y="1676400"/>
            <a:ext cx="1825200" cy="1485900"/>
          </a:xfrm>
          <a:prstGeom prst="rect">
            <a:avLst/>
          </a:prstGeom>
        </p:spPr>
        <p:txBody>
          <a:bodyPr anchor="t">
            <a:normAutofit/>
          </a:bodyPr>
          <a:lstStyle>
            <a:lvl1pPr marL="0" indent="0" algn="ctr">
              <a:buNone/>
              <a:defRPr sz="1050"/>
            </a:lvl1pPr>
          </a:lstStyle>
          <a:p>
            <a:r>
              <a:rPr lang="en-GB" dirty="0"/>
              <a:t>ADD ICON</a:t>
            </a:r>
          </a:p>
        </p:txBody>
      </p:sp>
      <p:sp>
        <p:nvSpPr>
          <p:cNvPr id="12" name="Text Placeholder 8"/>
          <p:cNvSpPr>
            <a:spLocks noGrp="1"/>
          </p:cNvSpPr>
          <p:nvPr>
            <p:ph type="body" sz="quarter" idx="15" hasCustomPrompt="1"/>
          </p:nvPr>
        </p:nvSpPr>
        <p:spPr>
          <a:xfrm>
            <a:off x="2534115" y="3289300"/>
            <a:ext cx="1825200" cy="381000"/>
          </a:xfrm>
          <a:prstGeom prst="rect">
            <a:avLst/>
          </a:prstGeom>
        </p:spPr>
        <p:txBody>
          <a:bodyPr anchor="b"/>
          <a:lstStyle>
            <a:lvl1pPr marL="0" indent="0">
              <a:buNone/>
              <a:defRPr b="1"/>
            </a:lvl1pPr>
          </a:lstStyle>
          <a:p>
            <a:pPr lvl="0"/>
            <a:r>
              <a:rPr lang="en-US" dirty="0"/>
              <a:t>SAMPLE TITLE #2</a:t>
            </a:r>
            <a:endParaRPr lang="en-GB" dirty="0"/>
          </a:p>
        </p:txBody>
      </p:sp>
      <p:sp>
        <p:nvSpPr>
          <p:cNvPr id="13" name="Text Placeholder 8"/>
          <p:cNvSpPr>
            <a:spLocks noGrp="1"/>
          </p:cNvSpPr>
          <p:nvPr>
            <p:ph type="body" sz="quarter" idx="16" hasCustomPrompt="1"/>
          </p:nvPr>
        </p:nvSpPr>
        <p:spPr>
          <a:xfrm>
            <a:off x="2534115" y="3797302"/>
            <a:ext cx="1825200" cy="2295525"/>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14" name="Picture Placeholder 4"/>
          <p:cNvSpPr>
            <a:spLocks noGrp="1"/>
          </p:cNvSpPr>
          <p:nvPr>
            <p:ph type="pic" sz="quarter" idx="17" hasCustomPrompt="1"/>
          </p:nvPr>
        </p:nvSpPr>
        <p:spPr>
          <a:xfrm>
            <a:off x="4516089" y="1676399"/>
            <a:ext cx="1825200" cy="1485900"/>
          </a:xfrm>
          <a:prstGeom prst="rect">
            <a:avLst/>
          </a:prstGeom>
        </p:spPr>
        <p:txBody>
          <a:bodyPr anchor="t">
            <a:normAutofit/>
          </a:bodyPr>
          <a:lstStyle>
            <a:lvl1pPr marL="0" indent="0" algn="ctr">
              <a:buNone/>
              <a:defRPr sz="1050"/>
            </a:lvl1pPr>
          </a:lstStyle>
          <a:p>
            <a:r>
              <a:rPr lang="en-GB" dirty="0"/>
              <a:t>ADD ICON</a:t>
            </a:r>
          </a:p>
        </p:txBody>
      </p:sp>
      <p:sp>
        <p:nvSpPr>
          <p:cNvPr id="15" name="Text Placeholder 8"/>
          <p:cNvSpPr>
            <a:spLocks noGrp="1"/>
          </p:cNvSpPr>
          <p:nvPr>
            <p:ph type="body" sz="quarter" idx="18" hasCustomPrompt="1"/>
          </p:nvPr>
        </p:nvSpPr>
        <p:spPr>
          <a:xfrm>
            <a:off x="4516089" y="3289300"/>
            <a:ext cx="1825200" cy="381000"/>
          </a:xfrm>
          <a:prstGeom prst="rect">
            <a:avLst/>
          </a:prstGeom>
        </p:spPr>
        <p:txBody>
          <a:bodyPr anchor="b"/>
          <a:lstStyle>
            <a:lvl1pPr marL="0" indent="0">
              <a:buNone/>
              <a:defRPr b="1"/>
            </a:lvl1pPr>
          </a:lstStyle>
          <a:p>
            <a:pPr lvl="0"/>
            <a:r>
              <a:rPr lang="en-US" dirty="0"/>
              <a:t>SAMPLE TITLE #3</a:t>
            </a:r>
            <a:endParaRPr lang="en-GB" dirty="0"/>
          </a:p>
        </p:txBody>
      </p:sp>
      <p:sp>
        <p:nvSpPr>
          <p:cNvPr id="16" name="Text Placeholder 8"/>
          <p:cNvSpPr>
            <a:spLocks noGrp="1"/>
          </p:cNvSpPr>
          <p:nvPr>
            <p:ph type="body" sz="quarter" idx="19" hasCustomPrompt="1"/>
          </p:nvPr>
        </p:nvSpPr>
        <p:spPr>
          <a:xfrm>
            <a:off x="4516089" y="3797302"/>
            <a:ext cx="1825200" cy="2295525"/>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17" name="Picture Placeholder 4"/>
          <p:cNvSpPr>
            <a:spLocks noGrp="1"/>
          </p:cNvSpPr>
          <p:nvPr>
            <p:ph type="pic" sz="quarter" idx="20" hasCustomPrompt="1"/>
          </p:nvPr>
        </p:nvSpPr>
        <p:spPr>
          <a:xfrm>
            <a:off x="6498062" y="1676398"/>
            <a:ext cx="1825200" cy="1485900"/>
          </a:xfrm>
          <a:prstGeom prst="rect">
            <a:avLst/>
          </a:prstGeom>
        </p:spPr>
        <p:txBody>
          <a:bodyPr anchor="t">
            <a:normAutofit/>
          </a:bodyPr>
          <a:lstStyle>
            <a:lvl1pPr marL="0" indent="0" algn="ctr">
              <a:buNone/>
              <a:defRPr sz="1050"/>
            </a:lvl1pPr>
          </a:lstStyle>
          <a:p>
            <a:r>
              <a:rPr lang="en-GB" dirty="0"/>
              <a:t>ADD ICON</a:t>
            </a:r>
          </a:p>
        </p:txBody>
      </p:sp>
      <p:sp>
        <p:nvSpPr>
          <p:cNvPr id="18" name="Text Placeholder 8"/>
          <p:cNvSpPr>
            <a:spLocks noGrp="1"/>
          </p:cNvSpPr>
          <p:nvPr>
            <p:ph type="body" sz="quarter" idx="21" hasCustomPrompt="1"/>
          </p:nvPr>
        </p:nvSpPr>
        <p:spPr>
          <a:xfrm>
            <a:off x="6498062" y="3289299"/>
            <a:ext cx="1825200" cy="381000"/>
          </a:xfrm>
          <a:prstGeom prst="rect">
            <a:avLst/>
          </a:prstGeom>
        </p:spPr>
        <p:txBody>
          <a:bodyPr anchor="b"/>
          <a:lstStyle>
            <a:lvl1pPr marL="0" indent="0">
              <a:buNone/>
              <a:defRPr b="1"/>
            </a:lvl1pPr>
          </a:lstStyle>
          <a:p>
            <a:pPr lvl="0"/>
            <a:r>
              <a:rPr lang="en-US" dirty="0"/>
              <a:t>SAMPLE TITLE #4</a:t>
            </a:r>
            <a:endParaRPr lang="en-GB" dirty="0"/>
          </a:p>
        </p:txBody>
      </p:sp>
      <p:sp>
        <p:nvSpPr>
          <p:cNvPr id="19" name="Text Placeholder 8"/>
          <p:cNvSpPr>
            <a:spLocks noGrp="1"/>
          </p:cNvSpPr>
          <p:nvPr>
            <p:ph type="body" sz="quarter" idx="22" hasCustomPrompt="1"/>
          </p:nvPr>
        </p:nvSpPr>
        <p:spPr>
          <a:xfrm>
            <a:off x="6498062" y="3797301"/>
            <a:ext cx="1825200" cy="2295525"/>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20" name="Title 3">
            <a:extLst>
              <a:ext uri="{FF2B5EF4-FFF2-40B4-BE49-F238E27FC236}">
                <a16:creationId xmlns="" xmlns:a16="http://schemas.microsoft.com/office/drawing/2014/main" id="{4AD382D8-7014-417C-A472-82433BF90232}"/>
              </a:ext>
            </a:extLst>
          </p:cNvPr>
          <p:cNvSpPr>
            <a:spLocks noGrp="1"/>
          </p:cNvSpPr>
          <p:nvPr>
            <p:ph type="title"/>
          </p:nvPr>
        </p:nvSpPr>
        <p:spPr>
          <a:xfrm>
            <a:off x="550863" y="354016"/>
            <a:ext cx="6391931" cy="6056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997130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Editabl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9144000" cy="6858000"/>
          </a:xfrm>
          <a:prstGeom prst="rect">
            <a:avLst/>
          </a:prstGeom>
          <a:solidFill>
            <a:schemeClr val="accent1"/>
          </a:solidFill>
        </p:spPr>
        <p:txBody>
          <a:bodyPr tIns="720000"/>
          <a:lstStyle>
            <a:lvl1pPr marL="342900" indent="0" algn="ctr">
              <a:buNone/>
              <a:defRPr b="1">
                <a:solidFill>
                  <a:schemeClr val="accent6"/>
                </a:solidFill>
              </a:defRPr>
            </a:lvl1pPr>
          </a:lstStyle>
          <a:p>
            <a:r>
              <a:rPr lang="en-GB" dirty="0"/>
              <a:t>Click picture icon to insert picture as background, right click and reset slide</a:t>
            </a:r>
          </a:p>
        </p:txBody>
      </p:sp>
      <p:sp>
        <p:nvSpPr>
          <p:cNvPr id="8" name="Freeform: Shape 7">
            <a:extLst>
              <a:ext uri="{FF2B5EF4-FFF2-40B4-BE49-F238E27FC236}">
                <a16:creationId xmlns="" xmlns:a16="http://schemas.microsoft.com/office/drawing/2014/main" id="{9832CFE7-332F-4501-AD95-13B666E9FC87}"/>
              </a:ext>
            </a:extLst>
          </p:cNvPr>
          <p:cNvSpPr/>
          <p:nvPr userDrawn="1"/>
        </p:nvSpPr>
        <p:spPr>
          <a:xfrm>
            <a:off x="8569324" y="1665287"/>
            <a:ext cx="574676" cy="1106488"/>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userDrawn="1">
            <p:ph type="ctrTitle" hasCustomPrompt="1"/>
          </p:nvPr>
        </p:nvSpPr>
        <p:spPr>
          <a:xfrm>
            <a:off x="1447800" y="1659568"/>
            <a:ext cx="6877050" cy="1332408"/>
          </a:xfrm>
          <a:prstGeom prst="rect">
            <a:avLst/>
          </a:prstGeom>
          <a:solidFill>
            <a:schemeClr val="accent1">
              <a:alpha val="70000"/>
            </a:schemeClr>
          </a:solidFill>
        </p:spPr>
        <p:txBody>
          <a:bodyPr rIns="540000" anchor="b" anchorCtr="0">
            <a:noAutofit/>
          </a:bodyPr>
          <a:lstStyle>
            <a:lvl1pPr algn="r">
              <a:lnSpc>
                <a:spcPts val="3450"/>
              </a:lnSpc>
              <a:defRPr sz="3600" b="0" i="0">
                <a:solidFill>
                  <a:schemeClr val="bg1"/>
                </a:solidFill>
                <a:latin typeface="+mj-lt"/>
                <a:ea typeface="Calibri" charset="0"/>
                <a:cs typeface="Calibri" charset="0"/>
              </a:defRPr>
            </a:lvl1pPr>
          </a:lstStyle>
          <a:p>
            <a:r>
              <a:rPr lang="en-US" dirty="0"/>
              <a:t>Presentation title will go here</a:t>
            </a:r>
          </a:p>
        </p:txBody>
      </p:sp>
      <p:sp>
        <p:nvSpPr>
          <p:cNvPr id="3" name="Subtitle 2"/>
          <p:cNvSpPr>
            <a:spLocks noGrp="1"/>
          </p:cNvSpPr>
          <p:nvPr userDrawn="1">
            <p:ph type="subTitle" idx="1" hasCustomPrompt="1"/>
          </p:nvPr>
        </p:nvSpPr>
        <p:spPr>
          <a:xfrm>
            <a:off x="1447801" y="2991976"/>
            <a:ext cx="6877049" cy="787082"/>
          </a:xfrm>
          <a:prstGeom prst="rect">
            <a:avLst/>
          </a:prstGeom>
          <a:solidFill>
            <a:schemeClr val="accent1">
              <a:alpha val="70000"/>
            </a:schemeClr>
          </a:solidFill>
        </p:spPr>
        <p:txBody>
          <a:bodyPr rIns="540000">
            <a:normAutofit/>
          </a:bodyPr>
          <a:lstStyle>
            <a:lvl1pPr marL="0" indent="0" algn="r">
              <a:buNone/>
              <a:defRPr sz="2100" b="0" i="0">
                <a:solidFill>
                  <a:schemeClr val="bg1"/>
                </a:solidFill>
                <a:latin typeface="+mj-lt"/>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pic>
        <p:nvPicPr>
          <p:cNvPr id="12" name="Picture 11">
            <a:extLst>
              <a:ext uri="{FF2B5EF4-FFF2-40B4-BE49-F238E27FC236}">
                <a16:creationId xmlns="" xmlns:a16="http://schemas.microsoft.com/office/drawing/2014/main" id="{CDCBBC8E-5FE5-47DF-829B-3977C245945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0854" y="6009259"/>
            <a:ext cx="1080000" cy="450000"/>
          </a:xfrm>
          <a:prstGeom prst="rect">
            <a:avLst/>
          </a:prstGeom>
        </p:spPr>
      </p:pic>
    </p:spTree>
    <p:extLst>
      <p:ext uri="{BB962C8B-B14F-4D97-AF65-F5344CB8AC3E}">
        <p14:creationId xmlns:p14="http://schemas.microsoft.com/office/powerpoint/2010/main" val="3713059935"/>
      </p:ext>
    </p:extLst>
  </p:cSld>
  <p:clrMapOvr>
    <a:masterClrMapping/>
  </p:clrMapOvr>
  <p:extLst mod="1">
    <p:ext uri="{DCECCB84-F9BA-43D5-87BE-67443E8EF086}">
      <p15:sldGuideLst xmlns=""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672C29-12BE-3B42-AC37-FD87CC399F63}" type="slidenum">
              <a:rPr lang="en-US" smtClean="0"/>
              <a:pPr/>
              <a:t>‹#›</a:t>
            </a:fld>
            <a:endParaRPr lang="en-US"/>
          </a:p>
        </p:txBody>
      </p:sp>
      <p:sp>
        <p:nvSpPr>
          <p:cNvPr id="4" name="Text Placeholder 8"/>
          <p:cNvSpPr>
            <a:spLocks noGrp="1"/>
          </p:cNvSpPr>
          <p:nvPr>
            <p:ph type="body" sz="quarter" idx="12" hasCustomPrompt="1"/>
          </p:nvPr>
        </p:nvSpPr>
        <p:spPr>
          <a:xfrm>
            <a:off x="550863" y="1676400"/>
            <a:ext cx="3801600" cy="381000"/>
          </a:xfrm>
          <a:prstGeom prst="rect">
            <a:avLst/>
          </a:prstGeom>
        </p:spPr>
        <p:txBody>
          <a:bodyPr anchor="b"/>
          <a:lstStyle>
            <a:lvl1pPr marL="0" indent="0">
              <a:buNone/>
              <a:defRPr b="1"/>
            </a:lvl1pPr>
          </a:lstStyle>
          <a:p>
            <a:pPr lvl="0"/>
            <a:r>
              <a:rPr lang="en-US" dirty="0"/>
              <a:t>SAMPLE TITLE #1</a:t>
            </a:r>
            <a:endParaRPr lang="en-GB" dirty="0"/>
          </a:p>
        </p:txBody>
      </p:sp>
      <p:sp>
        <p:nvSpPr>
          <p:cNvPr id="5" name="Text Placeholder 8"/>
          <p:cNvSpPr>
            <a:spLocks noGrp="1"/>
          </p:cNvSpPr>
          <p:nvPr>
            <p:ph type="body" sz="quarter" idx="13" hasCustomPrompt="1"/>
          </p:nvPr>
        </p:nvSpPr>
        <p:spPr>
          <a:xfrm>
            <a:off x="550863" y="2184399"/>
            <a:ext cx="3801600" cy="3908426"/>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400"/>
            </a:lvl1pPr>
          </a:lstStyle>
          <a:p>
            <a:pPr lvl="0"/>
            <a:r>
              <a:rPr lang="en-US" dirty="0"/>
              <a:t>Point #1 introduce</a:t>
            </a:r>
          </a:p>
          <a:p>
            <a:pPr lvl="0"/>
            <a:r>
              <a:rPr lang="en-US" dirty="0"/>
              <a:t>Point #2 describe</a:t>
            </a:r>
          </a:p>
          <a:p>
            <a:pPr lvl="0"/>
            <a:r>
              <a:rPr lang="en-US" dirty="0"/>
              <a:t>Point #3 explain</a:t>
            </a:r>
          </a:p>
        </p:txBody>
      </p:sp>
      <p:sp>
        <p:nvSpPr>
          <p:cNvPr id="7" name="Picture Placeholder 6"/>
          <p:cNvSpPr>
            <a:spLocks noGrp="1"/>
          </p:cNvSpPr>
          <p:nvPr>
            <p:ph type="pic" sz="quarter" idx="14"/>
          </p:nvPr>
        </p:nvSpPr>
        <p:spPr>
          <a:xfrm>
            <a:off x="4523250" y="1676403"/>
            <a:ext cx="3801600" cy="4416425"/>
          </a:xfrm>
          <a:prstGeom prst="rect">
            <a:avLst/>
          </a:prstGeom>
        </p:spPr>
        <p:txBody>
          <a:bodyPr lIns="1080000" tIns="720000" rIns="1080000"/>
          <a:lstStyle>
            <a:lvl1pPr marL="0" indent="0" algn="ctr">
              <a:buNone/>
              <a:defRPr/>
            </a:lvl1pPr>
          </a:lstStyle>
          <a:p>
            <a:r>
              <a:rPr lang="en-GB" dirty="0"/>
              <a:t>Click icon to add picture</a:t>
            </a:r>
          </a:p>
        </p:txBody>
      </p:sp>
      <p:sp>
        <p:nvSpPr>
          <p:cNvPr id="10" name="Title 3">
            <a:extLst>
              <a:ext uri="{FF2B5EF4-FFF2-40B4-BE49-F238E27FC236}">
                <a16:creationId xmlns="" xmlns:a16="http://schemas.microsoft.com/office/drawing/2014/main" id="{DD7AFEC2-A688-4E28-9A66-FA3B454EE8FE}"/>
              </a:ext>
            </a:extLst>
          </p:cNvPr>
          <p:cNvSpPr>
            <a:spLocks noGrp="1"/>
          </p:cNvSpPr>
          <p:nvPr>
            <p:ph type="title"/>
          </p:nvPr>
        </p:nvSpPr>
        <p:spPr>
          <a:xfrm>
            <a:off x="550863" y="354016"/>
            <a:ext cx="6391931" cy="6056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038066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s w/ Subhead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672C29-12BE-3B42-AC37-FD87CC399F63}" type="slidenum">
              <a:rPr lang="en-US" smtClean="0"/>
              <a:pPr/>
              <a:t>‹#›</a:t>
            </a:fld>
            <a:endParaRPr lang="en-US"/>
          </a:p>
        </p:txBody>
      </p:sp>
      <p:sp>
        <p:nvSpPr>
          <p:cNvPr id="4" name="Text Placeholder 8"/>
          <p:cNvSpPr>
            <a:spLocks noGrp="1"/>
          </p:cNvSpPr>
          <p:nvPr>
            <p:ph type="body" sz="quarter" idx="12" hasCustomPrompt="1"/>
          </p:nvPr>
        </p:nvSpPr>
        <p:spPr>
          <a:xfrm>
            <a:off x="550916" y="1676400"/>
            <a:ext cx="7773934" cy="381000"/>
          </a:xfrm>
          <a:prstGeom prst="rect">
            <a:avLst/>
          </a:prstGeom>
        </p:spPr>
        <p:txBody>
          <a:bodyPr anchor="b"/>
          <a:lstStyle>
            <a:lvl1pPr marL="0" indent="0">
              <a:buNone/>
              <a:defRPr b="1"/>
            </a:lvl1pPr>
          </a:lstStyle>
          <a:p>
            <a:pPr lvl="0"/>
            <a:r>
              <a:rPr lang="en-US" dirty="0"/>
              <a:t>TITLE</a:t>
            </a:r>
            <a:endParaRPr lang="en-GB" dirty="0"/>
          </a:p>
        </p:txBody>
      </p:sp>
      <p:sp>
        <p:nvSpPr>
          <p:cNvPr id="7" name="Text Placeholder 8"/>
          <p:cNvSpPr>
            <a:spLocks noGrp="1"/>
          </p:cNvSpPr>
          <p:nvPr>
            <p:ph type="body" sz="quarter" idx="15" hasCustomPrompt="1"/>
          </p:nvPr>
        </p:nvSpPr>
        <p:spPr>
          <a:xfrm>
            <a:off x="550916" y="2184399"/>
            <a:ext cx="2451600" cy="381000"/>
          </a:xfrm>
          <a:prstGeom prst="rect">
            <a:avLst/>
          </a:prstGeom>
        </p:spPr>
        <p:txBody>
          <a:bodyPr anchor="b"/>
          <a:lstStyle>
            <a:lvl1pPr marL="0" indent="0">
              <a:buNone/>
              <a:defRPr b="1"/>
            </a:lvl1pPr>
          </a:lstStyle>
          <a:p>
            <a:pPr lvl="0"/>
            <a:r>
              <a:rPr lang="en-US" dirty="0"/>
              <a:t>SAMPLE TITLE #1</a:t>
            </a:r>
            <a:endParaRPr lang="en-GB" dirty="0"/>
          </a:p>
        </p:txBody>
      </p:sp>
      <p:sp>
        <p:nvSpPr>
          <p:cNvPr id="8" name="Text Placeholder 8"/>
          <p:cNvSpPr>
            <a:spLocks noGrp="1"/>
          </p:cNvSpPr>
          <p:nvPr>
            <p:ph type="body" sz="quarter" idx="16" hasCustomPrompt="1"/>
          </p:nvPr>
        </p:nvSpPr>
        <p:spPr>
          <a:xfrm>
            <a:off x="550916" y="2711214"/>
            <a:ext cx="2451600" cy="3381613"/>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9" name="Text Placeholder 8"/>
          <p:cNvSpPr>
            <a:spLocks noGrp="1"/>
          </p:cNvSpPr>
          <p:nvPr>
            <p:ph type="body" sz="quarter" idx="17" hasCustomPrompt="1"/>
          </p:nvPr>
        </p:nvSpPr>
        <p:spPr>
          <a:xfrm>
            <a:off x="3211289" y="2184399"/>
            <a:ext cx="2451600" cy="381000"/>
          </a:xfrm>
          <a:prstGeom prst="rect">
            <a:avLst/>
          </a:prstGeom>
        </p:spPr>
        <p:txBody>
          <a:bodyPr anchor="b"/>
          <a:lstStyle>
            <a:lvl1pPr marL="0" indent="0">
              <a:buNone/>
              <a:defRPr b="1"/>
            </a:lvl1pPr>
          </a:lstStyle>
          <a:p>
            <a:pPr lvl="0"/>
            <a:r>
              <a:rPr lang="en-US" dirty="0"/>
              <a:t>SAMPLE TITLE #2</a:t>
            </a:r>
            <a:endParaRPr lang="en-GB" dirty="0"/>
          </a:p>
        </p:txBody>
      </p:sp>
      <p:sp>
        <p:nvSpPr>
          <p:cNvPr id="10" name="Text Placeholder 8"/>
          <p:cNvSpPr>
            <a:spLocks noGrp="1"/>
          </p:cNvSpPr>
          <p:nvPr>
            <p:ph type="body" sz="quarter" idx="18" hasCustomPrompt="1"/>
          </p:nvPr>
        </p:nvSpPr>
        <p:spPr>
          <a:xfrm>
            <a:off x="3211289" y="2692400"/>
            <a:ext cx="2451600" cy="3400427"/>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11" name="Text Placeholder 8"/>
          <p:cNvSpPr>
            <a:spLocks noGrp="1"/>
          </p:cNvSpPr>
          <p:nvPr>
            <p:ph type="body" sz="quarter" idx="19" hasCustomPrompt="1"/>
          </p:nvPr>
        </p:nvSpPr>
        <p:spPr>
          <a:xfrm>
            <a:off x="5873250" y="2184399"/>
            <a:ext cx="2451600" cy="381000"/>
          </a:xfrm>
          <a:prstGeom prst="rect">
            <a:avLst/>
          </a:prstGeom>
        </p:spPr>
        <p:txBody>
          <a:bodyPr anchor="b"/>
          <a:lstStyle>
            <a:lvl1pPr marL="0" indent="0">
              <a:buNone/>
              <a:defRPr b="1"/>
            </a:lvl1pPr>
          </a:lstStyle>
          <a:p>
            <a:pPr lvl="0"/>
            <a:r>
              <a:rPr lang="en-US" dirty="0"/>
              <a:t>SAMPLE TITLE #3</a:t>
            </a:r>
            <a:endParaRPr lang="en-GB" dirty="0"/>
          </a:p>
        </p:txBody>
      </p:sp>
      <p:sp>
        <p:nvSpPr>
          <p:cNvPr id="12" name="Text Placeholder 8"/>
          <p:cNvSpPr>
            <a:spLocks noGrp="1"/>
          </p:cNvSpPr>
          <p:nvPr>
            <p:ph type="body" sz="quarter" idx="20" hasCustomPrompt="1"/>
          </p:nvPr>
        </p:nvSpPr>
        <p:spPr>
          <a:xfrm>
            <a:off x="5873250" y="2692401"/>
            <a:ext cx="2451600" cy="3400427"/>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18" name="Title 3">
            <a:extLst>
              <a:ext uri="{FF2B5EF4-FFF2-40B4-BE49-F238E27FC236}">
                <a16:creationId xmlns="" xmlns:a16="http://schemas.microsoft.com/office/drawing/2014/main" id="{D59F5CBE-C977-4410-8FD3-C2B062CB5D58}"/>
              </a:ext>
            </a:extLst>
          </p:cNvPr>
          <p:cNvSpPr>
            <a:spLocks noGrp="1"/>
          </p:cNvSpPr>
          <p:nvPr>
            <p:ph type="title"/>
          </p:nvPr>
        </p:nvSpPr>
        <p:spPr>
          <a:xfrm>
            <a:off x="550863" y="354016"/>
            <a:ext cx="6391931" cy="6056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735750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lumns w/ Subhead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672C29-12BE-3B42-AC37-FD87CC399F63}" type="slidenum">
              <a:rPr lang="en-US" smtClean="0"/>
              <a:pPr/>
              <a:t>‹#›</a:t>
            </a:fld>
            <a:endParaRPr lang="en-US"/>
          </a:p>
        </p:txBody>
      </p:sp>
      <p:sp>
        <p:nvSpPr>
          <p:cNvPr id="4" name="Text Placeholder 8"/>
          <p:cNvSpPr>
            <a:spLocks noGrp="1"/>
          </p:cNvSpPr>
          <p:nvPr>
            <p:ph type="body" sz="quarter" idx="12" hasCustomPrompt="1"/>
          </p:nvPr>
        </p:nvSpPr>
        <p:spPr>
          <a:xfrm>
            <a:off x="552141" y="2184399"/>
            <a:ext cx="1825200" cy="381000"/>
          </a:xfrm>
          <a:prstGeom prst="rect">
            <a:avLst/>
          </a:prstGeom>
        </p:spPr>
        <p:txBody>
          <a:bodyPr anchor="b"/>
          <a:lstStyle>
            <a:lvl1pPr marL="0" indent="0">
              <a:buNone/>
              <a:defRPr b="1"/>
            </a:lvl1pPr>
          </a:lstStyle>
          <a:p>
            <a:pPr lvl="0"/>
            <a:r>
              <a:rPr lang="en-US" dirty="0"/>
              <a:t>SAMPLE TITLE #1</a:t>
            </a:r>
            <a:endParaRPr lang="en-GB" dirty="0"/>
          </a:p>
        </p:txBody>
      </p:sp>
      <p:sp>
        <p:nvSpPr>
          <p:cNvPr id="5" name="Text Placeholder 8"/>
          <p:cNvSpPr>
            <a:spLocks noGrp="1"/>
          </p:cNvSpPr>
          <p:nvPr>
            <p:ph type="body" sz="quarter" idx="13" hasCustomPrompt="1"/>
          </p:nvPr>
        </p:nvSpPr>
        <p:spPr>
          <a:xfrm>
            <a:off x="552141" y="2711214"/>
            <a:ext cx="1825200" cy="3381613"/>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6" name="Text Placeholder 8"/>
          <p:cNvSpPr>
            <a:spLocks noGrp="1"/>
          </p:cNvSpPr>
          <p:nvPr>
            <p:ph type="body" sz="quarter" idx="15" hasCustomPrompt="1"/>
          </p:nvPr>
        </p:nvSpPr>
        <p:spPr>
          <a:xfrm>
            <a:off x="2534115" y="2184399"/>
            <a:ext cx="1825200" cy="381000"/>
          </a:xfrm>
          <a:prstGeom prst="rect">
            <a:avLst/>
          </a:prstGeom>
        </p:spPr>
        <p:txBody>
          <a:bodyPr anchor="b"/>
          <a:lstStyle>
            <a:lvl1pPr marL="0" indent="0">
              <a:buNone/>
              <a:defRPr b="1"/>
            </a:lvl1pPr>
          </a:lstStyle>
          <a:p>
            <a:pPr lvl="0"/>
            <a:r>
              <a:rPr lang="en-US" dirty="0"/>
              <a:t>SAMPLE TITLE #2</a:t>
            </a:r>
            <a:endParaRPr lang="en-GB" dirty="0"/>
          </a:p>
        </p:txBody>
      </p:sp>
      <p:sp>
        <p:nvSpPr>
          <p:cNvPr id="7" name="Text Placeholder 8"/>
          <p:cNvSpPr>
            <a:spLocks noGrp="1"/>
          </p:cNvSpPr>
          <p:nvPr>
            <p:ph type="body" sz="quarter" idx="16" hasCustomPrompt="1"/>
          </p:nvPr>
        </p:nvSpPr>
        <p:spPr>
          <a:xfrm>
            <a:off x="2534115" y="2711214"/>
            <a:ext cx="1825200" cy="3381613"/>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8" name="Text Placeholder 8"/>
          <p:cNvSpPr>
            <a:spLocks noGrp="1"/>
          </p:cNvSpPr>
          <p:nvPr>
            <p:ph type="body" sz="quarter" idx="18" hasCustomPrompt="1"/>
          </p:nvPr>
        </p:nvSpPr>
        <p:spPr>
          <a:xfrm>
            <a:off x="4516089" y="2184399"/>
            <a:ext cx="1825200" cy="381000"/>
          </a:xfrm>
          <a:prstGeom prst="rect">
            <a:avLst/>
          </a:prstGeom>
        </p:spPr>
        <p:txBody>
          <a:bodyPr anchor="b"/>
          <a:lstStyle>
            <a:lvl1pPr marL="0" indent="0">
              <a:buNone/>
              <a:defRPr b="1"/>
            </a:lvl1pPr>
          </a:lstStyle>
          <a:p>
            <a:pPr lvl="0"/>
            <a:r>
              <a:rPr lang="en-US" dirty="0"/>
              <a:t>SAMPLE TITLE #3</a:t>
            </a:r>
            <a:endParaRPr lang="en-GB" dirty="0"/>
          </a:p>
        </p:txBody>
      </p:sp>
      <p:sp>
        <p:nvSpPr>
          <p:cNvPr id="9" name="Text Placeholder 8"/>
          <p:cNvSpPr>
            <a:spLocks noGrp="1"/>
          </p:cNvSpPr>
          <p:nvPr>
            <p:ph type="body" sz="quarter" idx="19" hasCustomPrompt="1"/>
          </p:nvPr>
        </p:nvSpPr>
        <p:spPr>
          <a:xfrm>
            <a:off x="4516089" y="2711214"/>
            <a:ext cx="1825200" cy="3381613"/>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10" name="Text Placeholder 8"/>
          <p:cNvSpPr>
            <a:spLocks noGrp="1"/>
          </p:cNvSpPr>
          <p:nvPr>
            <p:ph type="body" sz="quarter" idx="21" hasCustomPrompt="1"/>
          </p:nvPr>
        </p:nvSpPr>
        <p:spPr>
          <a:xfrm>
            <a:off x="6498062" y="2184399"/>
            <a:ext cx="1825200" cy="381000"/>
          </a:xfrm>
          <a:prstGeom prst="rect">
            <a:avLst/>
          </a:prstGeom>
        </p:spPr>
        <p:txBody>
          <a:bodyPr anchor="b"/>
          <a:lstStyle>
            <a:lvl1pPr marL="0" indent="0">
              <a:buNone/>
              <a:defRPr b="1"/>
            </a:lvl1pPr>
          </a:lstStyle>
          <a:p>
            <a:pPr lvl="0"/>
            <a:r>
              <a:rPr lang="en-US" dirty="0"/>
              <a:t>SAMPLE TITLE #4</a:t>
            </a:r>
            <a:endParaRPr lang="en-GB" dirty="0"/>
          </a:p>
        </p:txBody>
      </p:sp>
      <p:sp>
        <p:nvSpPr>
          <p:cNvPr id="11" name="Text Placeholder 8"/>
          <p:cNvSpPr>
            <a:spLocks noGrp="1"/>
          </p:cNvSpPr>
          <p:nvPr>
            <p:ph type="body" sz="quarter" idx="22" hasCustomPrompt="1"/>
          </p:nvPr>
        </p:nvSpPr>
        <p:spPr>
          <a:xfrm>
            <a:off x="6498062" y="2711213"/>
            <a:ext cx="1825200" cy="3381613"/>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12" name="Text Placeholder 8"/>
          <p:cNvSpPr>
            <a:spLocks noGrp="1"/>
          </p:cNvSpPr>
          <p:nvPr>
            <p:ph type="body" sz="quarter" idx="23" hasCustomPrompt="1"/>
          </p:nvPr>
        </p:nvSpPr>
        <p:spPr>
          <a:xfrm>
            <a:off x="552141" y="1676400"/>
            <a:ext cx="7772400" cy="381000"/>
          </a:xfrm>
          <a:prstGeom prst="rect">
            <a:avLst/>
          </a:prstGeom>
        </p:spPr>
        <p:txBody>
          <a:bodyPr anchor="b"/>
          <a:lstStyle>
            <a:lvl1pPr marL="0" indent="0">
              <a:buNone/>
              <a:defRPr b="1"/>
            </a:lvl1pPr>
          </a:lstStyle>
          <a:p>
            <a:pPr lvl="0"/>
            <a:r>
              <a:rPr lang="en-US" dirty="0"/>
              <a:t>TITLE</a:t>
            </a:r>
            <a:endParaRPr lang="en-GB" dirty="0"/>
          </a:p>
        </p:txBody>
      </p:sp>
      <p:sp>
        <p:nvSpPr>
          <p:cNvPr id="18" name="Title 3">
            <a:extLst>
              <a:ext uri="{FF2B5EF4-FFF2-40B4-BE49-F238E27FC236}">
                <a16:creationId xmlns="" xmlns:a16="http://schemas.microsoft.com/office/drawing/2014/main" id="{6DDD1636-5AE7-431A-A303-C1CB1A12F870}"/>
              </a:ext>
            </a:extLst>
          </p:cNvPr>
          <p:cNvSpPr>
            <a:spLocks noGrp="1"/>
          </p:cNvSpPr>
          <p:nvPr>
            <p:ph type="title"/>
          </p:nvPr>
        </p:nvSpPr>
        <p:spPr>
          <a:xfrm>
            <a:off x="550863" y="354016"/>
            <a:ext cx="6391931" cy="6056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554546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s w/ Subhead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672C29-12BE-3B42-AC37-FD87CC399F63}" type="slidenum">
              <a:rPr lang="en-US" smtClean="0"/>
              <a:pPr/>
              <a:t>‹#›</a:t>
            </a:fld>
            <a:endParaRPr lang="en-US"/>
          </a:p>
        </p:txBody>
      </p:sp>
      <p:sp>
        <p:nvSpPr>
          <p:cNvPr id="4" name="Text Placeholder 8"/>
          <p:cNvSpPr>
            <a:spLocks noGrp="1"/>
          </p:cNvSpPr>
          <p:nvPr>
            <p:ph type="body" sz="quarter" idx="12" hasCustomPrompt="1"/>
          </p:nvPr>
        </p:nvSpPr>
        <p:spPr>
          <a:xfrm>
            <a:off x="550863" y="2184399"/>
            <a:ext cx="3801600" cy="381000"/>
          </a:xfrm>
          <a:prstGeom prst="rect">
            <a:avLst/>
          </a:prstGeom>
        </p:spPr>
        <p:txBody>
          <a:bodyPr anchor="b"/>
          <a:lstStyle>
            <a:lvl1pPr marL="0" indent="0">
              <a:buNone/>
              <a:defRPr b="1"/>
            </a:lvl1pPr>
          </a:lstStyle>
          <a:p>
            <a:pPr lvl="0"/>
            <a:r>
              <a:rPr lang="en-US" dirty="0"/>
              <a:t>SAMPLE TITLE #1</a:t>
            </a:r>
            <a:endParaRPr lang="en-GB" dirty="0"/>
          </a:p>
        </p:txBody>
      </p:sp>
      <p:sp>
        <p:nvSpPr>
          <p:cNvPr id="5" name="Text Placeholder 8"/>
          <p:cNvSpPr>
            <a:spLocks noGrp="1"/>
          </p:cNvSpPr>
          <p:nvPr>
            <p:ph type="body" sz="quarter" idx="13" hasCustomPrompt="1"/>
          </p:nvPr>
        </p:nvSpPr>
        <p:spPr>
          <a:xfrm>
            <a:off x="550863" y="2711214"/>
            <a:ext cx="3801600" cy="3381613"/>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6" name="Text Placeholder 8"/>
          <p:cNvSpPr>
            <a:spLocks noGrp="1"/>
          </p:cNvSpPr>
          <p:nvPr>
            <p:ph type="body" sz="quarter" idx="15" hasCustomPrompt="1"/>
          </p:nvPr>
        </p:nvSpPr>
        <p:spPr>
          <a:xfrm>
            <a:off x="4523250" y="2184399"/>
            <a:ext cx="3801600" cy="381000"/>
          </a:xfrm>
          <a:prstGeom prst="rect">
            <a:avLst/>
          </a:prstGeom>
        </p:spPr>
        <p:txBody>
          <a:bodyPr anchor="b"/>
          <a:lstStyle>
            <a:lvl1pPr marL="0" indent="0">
              <a:buNone/>
              <a:defRPr b="1"/>
            </a:lvl1pPr>
          </a:lstStyle>
          <a:p>
            <a:pPr lvl="0"/>
            <a:r>
              <a:rPr lang="en-US" dirty="0"/>
              <a:t>SAMPLE TITLE #2</a:t>
            </a:r>
            <a:endParaRPr lang="en-GB" dirty="0"/>
          </a:p>
        </p:txBody>
      </p:sp>
      <p:sp>
        <p:nvSpPr>
          <p:cNvPr id="7" name="Text Placeholder 8"/>
          <p:cNvSpPr>
            <a:spLocks noGrp="1"/>
          </p:cNvSpPr>
          <p:nvPr>
            <p:ph type="body" sz="quarter" idx="16" hasCustomPrompt="1"/>
          </p:nvPr>
        </p:nvSpPr>
        <p:spPr>
          <a:xfrm>
            <a:off x="4523250" y="2711214"/>
            <a:ext cx="3801600" cy="3381613"/>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8" name="Text Placeholder 8"/>
          <p:cNvSpPr>
            <a:spLocks noGrp="1"/>
          </p:cNvSpPr>
          <p:nvPr>
            <p:ph type="body" sz="quarter" idx="23" hasCustomPrompt="1"/>
          </p:nvPr>
        </p:nvSpPr>
        <p:spPr>
          <a:xfrm>
            <a:off x="550863" y="1676400"/>
            <a:ext cx="7772400" cy="381000"/>
          </a:xfrm>
          <a:prstGeom prst="rect">
            <a:avLst/>
          </a:prstGeom>
        </p:spPr>
        <p:txBody>
          <a:bodyPr anchor="b"/>
          <a:lstStyle>
            <a:lvl1pPr marL="0" indent="0">
              <a:buNone/>
              <a:defRPr b="1"/>
            </a:lvl1pPr>
          </a:lstStyle>
          <a:p>
            <a:pPr lvl="0"/>
            <a:r>
              <a:rPr lang="en-US" dirty="0"/>
              <a:t>TITLE</a:t>
            </a:r>
            <a:endParaRPr lang="en-GB" dirty="0"/>
          </a:p>
        </p:txBody>
      </p:sp>
      <p:sp>
        <p:nvSpPr>
          <p:cNvPr id="12" name="Title 3">
            <a:extLst>
              <a:ext uri="{FF2B5EF4-FFF2-40B4-BE49-F238E27FC236}">
                <a16:creationId xmlns="" xmlns:a16="http://schemas.microsoft.com/office/drawing/2014/main" id="{9D3BB309-7504-47F1-895F-2D51D773C07B}"/>
              </a:ext>
            </a:extLst>
          </p:cNvPr>
          <p:cNvSpPr>
            <a:spLocks noGrp="1"/>
          </p:cNvSpPr>
          <p:nvPr>
            <p:ph type="title"/>
          </p:nvPr>
        </p:nvSpPr>
        <p:spPr>
          <a:xfrm>
            <a:off x="550863" y="354016"/>
            <a:ext cx="6391931" cy="6056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204735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672C29-12BE-3B42-AC37-FD87CC399F63}" type="slidenum">
              <a:rPr lang="en-US" smtClean="0"/>
              <a:pPr/>
              <a:t>‹#›</a:t>
            </a:fld>
            <a:endParaRPr lang="en-US"/>
          </a:p>
        </p:txBody>
      </p:sp>
      <p:sp>
        <p:nvSpPr>
          <p:cNvPr id="4" name="Text Placeholder 8"/>
          <p:cNvSpPr>
            <a:spLocks noGrp="1"/>
          </p:cNvSpPr>
          <p:nvPr>
            <p:ph type="body" sz="quarter" idx="13" hasCustomPrompt="1"/>
          </p:nvPr>
        </p:nvSpPr>
        <p:spPr>
          <a:xfrm>
            <a:off x="550863" y="2209801"/>
            <a:ext cx="3801600" cy="3883024"/>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5" name="Text Placeholder 8"/>
          <p:cNvSpPr>
            <a:spLocks noGrp="1"/>
          </p:cNvSpPr>
          <p:nvPr>
            <p:ph type="body" sz="quarter" idx="16" hasCustomPrompt="1"/>
          </p:nvPr>
        </p:nvSpPr>
        <p:spPr>
          <a:xfrm>
            <a:off x="4523250" y="2209801"/>
            <a:ext cx="3801600" cy="3883024"/>
          </a:xfrm>
          <a:prstGeom prst="rect">
            <a:avLst/>
          </a:prstGeo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100"/>
            </a:lvl1pPr>
          </a:lstStyle>
          <a:p>
            <a:pPr lvl="0"/>
            <a:r>
              <a:rPr lang="en-US" dirty="0"/>
              <a:t>Point #1 introduce</a:t>
            </a:r>
          </a:p>
          <a:p>
            <a:pPr lvl="0"/>
            <a:r>
              <a:rPr lang="en-US" dirty="0"/>
              <a:t>Point #2 describe</a:t>
            </a:r>
          </a:p>
          <a:p>
            <a:pPr lvl="0"/>
            <a:r>
              <a:rPr lang="en-US" dirty="0"/>
              <a:t>Point #3 explain</a:t>
            </a:r>
          </a:p>
        </p:txBody>
      </p:sp>
      <p:sp>
        <p:nvSpPr>
          <p:cNvPr id="6" name="Text Placeholder 8"/>
          <p:cNvSpPr>
            <a:spLocks noGrp="1"/>
          </p:cNvSpPr>
          <p:nvPr>
            <p:ph type="body" sz="quarter" idx="12" hasCustomPrompt="1"/>
          </p:nvPr>
        </p:nvSpPr>
        <p:spPr>
          <a:xfrm>
            <a:off x="550863" y="1689099"/>
            <a:ext cx="3801600" cy="381000"/>
          </a:xfrm>
          <a:prstGeom prst="rect">
            <a:avLst/>
          </a:prstGeom>
        </p:spPr>
        <p:txBody>
          <a:bodyPr anchor="b"/>
          <a:lstStyle>
            <a:lvl1pPr marL="0" indent="0">
              <a:buNone/>
              <a:defRPr b="1"/>
            </a:lvl1pPr>
          </a:lstStyle>
          <a:p>
            <a:pPr lvl="0"/>
            <a:r>
              <a:rPr lang="en-US" dirty="0"/>
              <a:t>SAMPLE TITLE #1</a:t>
            </a:r>
            <a:endParaRPr lang="en-GB" dirty="0"/>
          </a:p>
        </p:txBody>
      </p:sp>
      <p:sp>
        <p:nvSpPr>
          <p:cNvPr id="7" name="Text Placeholder 8"/>
          <p:cNvSpPr>
            <a:spLocks noGrp="1"/>
          </p:cNvSpPr>
          <p:nvPr>
            <p:ph type="body" sz="quarter" idx="15" hasCustomPrompt="1"/>
          </p:nvPr>
        </p:nvSpPr>
        <p:spPr>
          <a:xfrm>
            <a:off x="4523250" y="1689099"/>
            <a:ext cx="3801600" cy="381000"/>
          </a:xfrm>
          <a:prstGeom prst="rect">
            <a:avLst/>
          </a:prstGeom>
        </p:spPr>
        <p:txBody>
          <a:bodyPr anchor="b"/>
          <a:lstStyle>
            <a:lvl1pPr marL="0" indent="0">
              <a:buNone/>
              <a:defRPr b="1"/>
            </a:lvl1pPr>
          </a:lstStyle>
          <a:p>
            <a:pPr lvl="0"/>
            <a:r>
              <a:rPr lang="en-US" dirty="0"/>
              <a:t>SAMPLE TITLE #2</a:t>
            </a:r>
            <a:endParaRPr lang="en-GB" dirty="0"/>
          </a:p>
        </p:txBody>
      </p:sp>
      <p:sp>
        <p:nvSpPr>
          <p:cNvPr id="11" name="Title 3">
            <a:extLst>
              <a:ext uri="{FF2B5EF4-FFF2-40B4-BE49-F238E27FC236}">
                <a16:creationId xmlns="" xmlns:a16="http://schemas.microsoft.com/office/drawing/2014/main" id="{69A37FE2-80EE-45B5-AA07-35A8F62B1DA1}"/>
              </a:ext>
            </a:extLst>
          </p:cNvPr>
          <p:cNvSpPr>
            <a:spLocks noGrp="1"/>
          </p:cNvSpPr>
          <p:nvPr>
            <p:ph type="title"/>
          </p:nvPr>
        </p:nvSpPr>
        <p:spPr>
          <a:xfrm>
            <a:off x="550863" y="354016"/>
            <a:ext cx="6391931" cy="6056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477562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photos &amp; column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672C29-12BE-3B42-AC37-FD87CC399F63}" type="slidenum">
              <a:rPr lang="en-US" smtClean="0"/>
              <a:pPr/>
              <a:t>‹#›</a:t>
            </a:fld>
            <a:endParaRPr lang="en-US"/>
          </a:p>
        </p:txBody>
      </p:sp>
      <p:sp>
        <p:nvSpPr>
          <p:cNvPr id="5" name="Picture Placeholder 4"/>
          <p:cNvSpPr>
            <a:spLocks noGrp="1"/>
          </p:cNvSpPr>
          <p:nvPr>
            <p:ph type="pic" sz="quarter" idx="11"/>
          </p:nvPr>
        </p:nvSpPr>
        <p:spPr>
          <a:xfrm>
            <a:off x="550863" y="3641725"/>
            <a:ext cx="3801600" cy="2451100"/>
          </a:xfrm>
          <a:prstGeom prst="rect">
            <a:avLst/>
          </a:prstGeom>
        </p:spPr>
        <p:txBody>
          <a:bodyPr lIns="1080000" tIns="360000" rIns="1080000"/>
          <a:lstStyle>
            <a:lvl1pPr marL="0" indent="0" algn="ctr">
              <a:buNone/>
              <a:defRPr/>
            </a:lvl1pPr>
          </a:lstStyle>
          <a:p>
            <a:r>
              <a:rPr lang="en-GB" dirty="0"/>
              <a:t>Click icon to add picture</a:t>
            </a:r>
          </a:p>
        </p:txBody>
      </p:sp>
      <p:sp>
        <p:nvSpPr>
          <p:cNvPr id="6" name="Picture Placeholder 4"/>
          <p:cNvSpPr>
            <a:spLocks noGrp="1"/>
          </p:cNvSpPr>
          <p:nvPr>
            <p:ph type="pic" sz="quarter" idx="12"/>
          </p:nvPr>
        </p:nvSpPr>
        <p:spPr>
          <a:xfrm>
            <a:off x="4523250" y="3641725"/>
            <a:ext cx="3801600" cy="2451100"/>
          </a:xfrm>
          <a:prstGeom prst="rect">
            <a:avLst/>
          </a:prstGeom>
        </p:spPr>
        <p:txBody>
          <a:bodyPr lIns="1080000" tIns="360000" rIns="1080000"/>
          <a:lstStyle>
            <a:lvl1pPr marL="0" indent="0" algn="ctr">
              <a:buNone/>
              <a:defRPr/>
            </a:lvl1pPr>
          </a:lstStyle>
          <a:p>
            <a:r>
              <a:rPr lang="en-GB" dirty="0"/>
              <a:t>Click icon to add picture</a:t>
            </a:r>
          </a:p>
        </p:txBody>
      </p:sp>
      <p:sp>
        <p:nvSpPr>
          <p:cNvPr id="7" name="Text Placeholder 8"/>
          <p:cNvSpPr>
            <a:spLocks noGrp="1"/>
          </p:cNvSpPr>
          <p:nvPr>
            <p:ph type="body" sz="quarter" idx="13" hasCustomPrompt="1"/>
          </p:nvPr>
        </p:nvSpPr>
        <p:spPr>
          <a:xfrm>
            <a:off x="550863" y="1676400"/>
            <a:ext cx="3801600" cy="1863724"/>
          </a:xfrm>
          <a:prstGeom prst="rect">
            <a:avLst/>
          </a:prstGeo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100"/>
            </a:lvl1pPr>
          </a:lstStyle>
          <a:p>
            <a:pPr lvl="0"/>
            <a:r>
              <a:rPr lang="en-US" dirty="0"/>
              <a:t>Point #1 introduce</a:t>
            </a:r>
          </a:p>
          <a:p>
            <a:pPr lvl="0"/>
            <a:r>
              <a:rPr lang="en-US" dirty="0"/>
              <a:t>Point #2 describe</a:t>
            </a:r>
          </a:p>
          <a:p>
            <a:pPr lvl="0"/>
            <a:r>
              <a:rPr lang="en-US" dirty="0"/>
              <a:t>Point #3 explain</a:t>
            </a:r>
          </a:p>
        </p:txBody>
      </p:sp>
      <p:sp>
        <p:nvSpPr>
          <p:cNvPr id="8" name="Text Placeholder 8"/>
          <p:cNvSpPr>
            <a:spLocks noGrp="1"/>
          </p:cNvSpPr>
          <p:nvPr>
            <p:ph type="body" sz="quarter" idx="16" hasCustomPrompt="1"/>
          </p:nvPr>
        </p:nvSpPr>
        <p:spPr>
          <a:xfrm>
            <a:off x="4523250" y="1676400"/>
            <a:ext cx="3801600" cy="1863724"/>
          </a:xfrm>
          <a:prstGeom prst="rect">
            <a:avLst/>
          </a:prstGeo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100"/>
            </a:lvl1pPr>
          </a:lstStyle>
          <a:p>
            <a:pPr lvl="0"/>
            <a:r>
              <a:rPr lang="en-US" dirty="0"/>
              <a:t>Point #1 introduce</a:t>
            </a:r>
          </a:p>
          <a:p>
            <a:pPr lvl="0"/>
            <a:r>
              <a:rPr lang="en-US" dirty="0"/>
              <a:t>Point #2 describe</a:t>
            </a:r>
          </a:p>
          <a:p>
            <a:pPr lvl="0"/>
            <a:r>
              <a:rPr lang="en-US" dirty="0"/>
              <a:t>Point #3 explain</a:t>
            </a:r>
          </a:p>
        </p:txBody>
      </p:sp>
      <p:sp>
        <p:nvSpPr>
          <p:cNvPr id="11" name="Title 3">
            <a:extLst>
              <a:ext uri="{FF2B5EF4-FFF2-40B4-BE49-F238E27FC236}">
                <a16:creationId xmlns="" xmlns:a16="http://schemas.microsoft.com/office/drawing/2014/main" id="{606AFFB0-B754-42F2-99A8-986C08F30F2A}"/>
              </a:ext>
            </a:extLst>
          </p:cNvPr>
          <p:cNvSpPr>
            <a:spLocks noGrp="1"/>
          </p:cNvSpPr>
          <p:nvPr>
            <p:ph type="title"/>
          </p:nvPr>
        </p:nvSpPr>
        <p:spPr>
          <a:xfrm>
            <a:off x="550863" y="354016"/>
            <a:ext cx="6391931" cy="6056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457366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wo Quotes - Twilight Blue">
    <p:spTree>
      <p:nvGrpSpPr>
        <p:cNvPr id="1" name=""/>
        <p:cNvGrpSpPr/>
        <p:nvPr/>
      </p:nvGrpSpPr>
      <p:grpSpPr>
        <a:xfrm>
          <a:off x="0" y="0"/>
          <a:ext cx="0" cy="0"/>
          <a:chOff x="0" y="0"/>
          <a:chExt cx="0" cy="0"/>
        </a:xfrm>
      </p:grpSpPr>
      <p:sp>
        <p:nvSpPr>
          <p:cNvPr id="4" name="Picture Placeholder 5"/>
          <p:cNvSpPr>
            <a:spLocks noGrp="1"/>
          </p:cNvSpPr>
          <p:nvPr>
            <p:ph type="pic" sz="quarter" idx="11" hasCustomPrompt="1"/>
          </p:nvPr>
        </p:nvSpPr>
        <p:spPr>
          <a:xfrm>
            <a:off x="0" y="0"/>
            <a:ext cx="9144000" cy="6858000"/>
          </a:xfrm>
          <a:prstGeom prst="rect">
            <a:avLst/>
          </a:prstGeom>
          <a:solidFill>
            <a:schemeClr val="accent3"/>
          </a:solidFill>
        </p:spPr>
        <p:txBody>
          <a:bodyPr lIns="0" tIns="720000" rIns="0"/>
          <a:lstStyle>
            <a:lvl1pPr marL="0" indent="0" algn="ctr">
              <a:lnSpc>
                <a:spcPct val="100000"/>
              </a:lnSpc>
              <a:spcBef>
                <a:spcPts val="0"/>
              </a:spcBef>
              <a:buNone/>
              <a:defRPr b="1">
                <a:solidFill>
                  <a:schemeClr val="accent6"/>
                </a:solidFill>
              </a:defRPr>
            </a:lvl1pPr>
          </a:lstStyle>
          <a:p>
            <a:r>
              <a:rPr lang="en-GB" dirty="0"/>
              <a:t>Click picture icon to insert picture as background, right click and reset slide</a:t>
            </a:r>
          </a:p>
        </p:txBody>
      </p:sp>
      <p:sp>
        <p:nvSpPr>
          <p:cNvPr id="3" name="Slide Number Placeholder 2"/>
          <p:cNvSpPr>
            <a:spLocks noGrp="1"/>
          </p:cNvSpPr>
          <p:nvPr>
            <p:ph type="sldNum" sz="quarter" idx="10"/>
          </p:nvPr>
        </p:nvSpPr>
        <p:spPr/>
        <p:txBody>
          <a:bodyPr/>
          <a:lstStyle/>
          <a:p>
            <a:fld id="{67672C29-12BE-3B42-AC37-FD87CC399F63}" type="slidenum">
              <a:rPr lang="en-US" smtClean="0"/>
              <a:pPr/>
              <a:t>‹#›</a:t>
            </a:fld>
            <a:endParaRPr lang="en-US"/>
          </a:p>
        </p:txBody>
      </p:sp>
      <p:sp>
        <p:nvSpPr>
          <p:cNvPr id="6" name="Text Placeholder 5"/>
          <p:cNvSpPr>
            <a:spLocks noGrp="1"/>
          </p:cNvSpPr>
          <p:nvPr>
            <p:ph type="body" sz="quarter" idx="12" hasCustomPrompt="1"/>
          </p:nvPr>
        </p:nvSpPr>
        <p:spPr>
          <a:xfrm>
            <a:off x="0" y="1676403"/>
            <a:ext cx="5029200" cy="1450975"/>
          </a:xfrm>
          <a:prstGeom prst="rect">
            <a:avLst/>
          </a:prstGeom>
          <a:solidFill>
            <a:schemeClr val="accent1">
              <a:alpha val="90000"/>
            </a:schemeClr>
          </a:solidFill>
        </p:spPr>
        <p:txBody>
          <a:bodyPr anchor="ctr">
            <a:normAutofit/>
          </a:bodyPr>
          <a:lstStyle>
            <a:lvl1pPr marL="0" indent="0" algn="ctr">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Use this box to display a quote.</a:t>
            </a:r>
          </a:p>
        </p:txBody>
      </p:sp>
      <p:sp>
        <p:nvSpPr>
          <p:cNvPr id="8" name="Text Placeholder 5"/>
          <p:cNvSpPr>
            <a:spLocks noGrp="1"/>
          </p:cNvSpPr>
          <p:nvPr>
            <p:ph type="body" sz="quarter" idx="13" hasCustomPrompt="1"/>
          </p:nvPr>
        </p:nvSpPr>
        <p:spPr>
          <a:xfrm>
            <a:off x="4114800" y="3730628"/>
            <a:ext cx="5029200" cy="1450975"/>
          </a:xfrm>
          <a:prstGeom prst="rect">
            <a:avLst/>
          </a:prstGeom>
          <a:solidFill>
            <a:schemeClr val="accent1">
              <a:alpha val="90000"/>
            </a:schemeClr>
          </a:solidFill>
        </p:spPr>
        <p:txBody>
          <a:bodyPr anchor="ctr">
            <a:normAutofit/>
          </a:bodyPr>
          <a:lstStyle>
            <a:lvl1pPr marL="0" indent="0" algn="ctr">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Use this box to display a stat.</a:t>
            </a:r>
          </a:p>
        </p:txBody>
      </p:sp>
    </p:spTree>
    <p:extLst>
      <p:ext uri="{BB962C8B-B14F-4D97-AF65-F5344CB8AC3E}">
        <p14:creationId xmlns:p14="http://schemas.microsoft.com/office/powerpoint/2010/main" val="980798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White - Editable Image">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BF709C3A-5826-4AD8-AB5F-661DEF951EA1}"/>
              </a:ext>
            </a:extLst>
          </p:cNvPr>
          <p:cNvSpPr>
            <a:spLocks noGrp="1"/>
          </p:cNvSpPr>
          <p:nvPr>
            <p:ph type="pic" sz="quarter" idx="11" hasCustomPrompt="1"/>
          </p:nvPr>
        </p:nvSpPr>
        <p:spPr>
          <a:xfrm>
            <a:off x="0" y="2"/>
            <a:ext cx="4062526" cy="6857999"/>
          </a:xfrm>
          <a:custGeom>
            <a:avLst/>
            <a:gdLst>
              <a:gd name="connsiteX0" fmla="*/ 0 w 4062526"/>
              <a:gd name="connsiteY0" fmla="*/ 0 h 6857999"/>
              <a:gd name="connsiteX1" fmla="*/ 2638874 w 4062526"/>
              <a:gd name="connsiteY1" fmla="*/ 0 h 6857999"/>
              <a:gd name="connsiteX2" fmla="*/ 2793636 w 4062526"/>
              <a:gd name="connsiteY2" fmla="*/ 162325 h 6857999"/>
              <a:gd name="connsiteX3" fmla="*/ 4062526 w 4062526"/>
              <a:gd name="connsiteY3" fmla="*/ 3433254 h 6857999"/>
              <a:gd name="connsiteX4" fmla="*/ 2793636 w 4062526"/>
              <a:gd name="connsiteY4" fmla="*/ 6697834 h 6857999"/>
              <a:gd name="connsiteX5" fmla="*/ 2640933 w 4062526"/>
              <a:gd name="connsiteY5" fmla="*/ 6857999 h 6857999"/>
              <a:gd name="connsiteX6" fmla="*/ 0 w 4062526"/>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2526" h="6857999">
                <a:moveTo>
                  <a:pt x="0" y="0"/>
                </a:moveTo>
                <a:lnTo>
                  <a:pt x="2638874" y="0"/>
                </a:lnTo>
                <a:lnTo>
                  <a:pt x="2793636" y="162325"/>
                </a:lnTo>
                <a:cubicBezTo>
                  <a:pt x="3578074" y="1025399"/>
                  <a:pt x="4062526" y="2175081"/>
                  <a:pt x="4062526" y="3433254"/>
                </a:cubicBezTo>
                <a:cubicBezTo>
                  <a:pt x="4062526" y="4691428"/>
                  <a:pt x="3578074" y="5834760"/>
                  <a:pt x="2793636" y="6697834"/>
                </a:cubicBezTo>
                <a:lnTo>
                  <a:pt x="2640933" y="6857999"/>
                </a:lnTo>
                <a:lnTo>
                  <a:pt x="0" y="6857999"/>
                </a:lnTo>
                <a:close/>
              </a:path>
            </a:pathLst>
          </a:custGeom>
          <a:blipFill>
            <a:blip r:embed="rId2" cstate="print">
              <a:extLst>
                <a:ext uri="{28A0092B-C50C-407E-A947-70E740481C1C}">
                  <a14:useLocalDpi xmlns:a14="http://schemas.microsoft.com/office/drawing/2010/main"/>
                </a:ext>
              </a:extLst>
            </a:blip>
            <a:stretch>
              <a:fillRect/>
            </a:stretch>
          </a:blipFill>
        </p:spPr>
        <p:txBody>
          <a:bodyPr wrap="square" lIns="1080000" tIns="2520000" rIns="1080000" anchor="t" anchorCtr="0">
            <a:noAutofit/>
          </a:bodyPr>
          <a:lstStyle>
            <a:lvl1pPr marL="0" indent="0" algn="ctr">
              <a:buNone/>
              <a:defRPr sz="2400" baseline="0">
                <a:solidFill>
                  <a:schemeClr val="bg1"/>
                </a:solidFill>
                <a:effectLst>
                  <a:outerShdw blurRad="63500" dist="63500" dir="2700000" algn="tl" rotWithShape="0">
                    <a:prstClr val="black">
                      <a:alpha val="70000"/>
                    </a:prstClr>
                  </a:outerShdw>
                </a:effectLst>
              </a:defRPr>
            </a:lvl1pPr>
          </a:lstStyle>
          <a:p>
            <a:r>
              <a:rPr lang="en-GB" dirty="0"/>
              <a:t>Click icon to add a picture</a:t>
            </a:r>
          </a:p>
        </p:txBody>
      </p:sp>
      <p:sp>
        <p:nvSpPr>
          <p:cNvPr id="8" name="Freeform: Shape 7">
            <a:extLst>
              <a:ext uri="{FF2B5EF4-FFF2-40B4-BE49-F238E27FC236}">
                <a16:creationId xmlns="" xmlns:a16="http://schemas.microsoft.com/office/drawing/2014/main" id="{DDCF9D2C-4BA0-4969-AF47-7131F7E6C3B3}"/>
              </a:ext>
            </a:extLst>
          </p:cNvPr>
          <p:cNvSpPr/>
          <p:nvPr userDrawn="1"/>
        </p:nvSpPr>
        <p:spPr>
          <a:xfrm>
            <a:off x="8569324" y="1665287"/>
            <a:ext cx="574676" cy="1106488"/>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4342270" y="1665288"/>
            <a:ext cx="3982581" cy="1332408"/>
          </a:xfrm>
          <a:prstGeom prst="rect">
            <a:avLst/>
          </a:prstGeom>
        </p:spPr>
        <p:txBody>
          <a:bodyPr anchor="b" anchorCtr="0">
            <a:noAutofit/>
          </a:bodyPr>
          <a:lstStyle>
            <a:lvl1pPr algn="r">
              <a:lnSpc>
                <a:spcPts val="3450"/>
              </a:lnSpc>
              <a:defRPr sz="4000" b="0" i="0">
                <a:solidFill>
                  <a:schemeClr val="accent1"/>
                </a:solidFill>
                <a:latin typeface="+mj-lt"/>
                <a:ea typeface="Calibri" charset="0"/>
                <a:cs typeface="Calibri" charset="0"/>
              </a:defRPr>
            </a:lvl1pPr>
          </a:lstStyle>
          <a:p>
            <a:r>
              <a:rPr lang="en-US" dirty="0"/>
              <a:t>Divider title will go here</a:t>
            </a:r>
          </a:p>
        </p:txBody>
      </p:sp>
      <p:sp>
        <p:nvSpPr>
          <p:cNvPr id="3" name="Subtitle 2"/>
          <p:cNvSpPr>
            <a:spLocks noGrp="1"/>
          </p:cNvSpPr>
          <p:nvPr>
            <p:ph type="subTitle" idx="1" hasCustomPrompt="1"/>
          </p:nvPr>
        </p:nvSpPr>
        <p:spPr>
          <a:xfrm>
            <a:off x="4342270" y="2985596"/>
            <a:ext cx="3982581" cy="787082"/>
          </a:xfrm>
          <a:prstGeom prst="rect">
            <a:avLst/>
          </a:prstGeom>
        </p:spPr>
        <p:txBody>
          <a:bodyPr>
            <a:normAutofit/>
          </a:bodyPr>
          <a:lstStyle>
            <a:lvl1pPr marL="0" indent="0" algn="r">
              <a:buNone/>
              <a:defRPr sz="2100" b="0" i="0">
                <a:solidFill>
                  <a:schemeClr val="accent2"/>
                </a:solidFill>
                <a:latin typeface="+mj-lt"/>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pic>
        <p:nvPicPr>
          <p:cNvPr id="13" name="Picture 12">
            <a:extLst>
              <a:ext uri="{FF2B5EF4-FFF2-40B4-BE49-F238E27FC236}">
                <a16:creationId xmlns="" xmlns:a16="http://schemas.microsoft.com/office/drawing/2014/main" id="{B194C8AD-46AD-406D-8854-90EA00EF1CF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50854" y="6009259"/>
            <a:ext cx="1080000" cy="450000"/>
          </a:xfrm>
          <a:prstGeom prst="rect">
            <a:avLst/>
          </a:prstGeom>
        </p:spPr>
      </p:pic>
      <p:sp>
        <p:nvSpPr>
          <p:cNvPr id="10" name="Freeform: Shape 9">
            <a:extLst>
              <a:ext uri="{FF2B5EF4-FFF2-40B4-BE49-F238E27FC236}">
                <a16:creationId xmlns="" xmlns:a16="http://schemas.microsoft.com/office/drawing/2014/main" id="{E58DAF52-88A9-4290-9CAE-2E319743D77E}"/>
              </a:ext>
            </a:extLst>
          </p:cNvPr>
          <p:cNvSpPr/>
          <p:nvPr userDrawn="1"/>
        </p:nvSpPr>
        <p:spPr>
          <a:xfrm>
            <a:off x="2638870" y="2"/>
            <a:ext cx="1560912" cy="6857998"/>
          </a:xfrm>
          <a:custGeom>
            <a:avLst/>
            <a:gdLst>
              <a:gd name="connsiteX0" fmla="*/ 0 w 8570548"/>
              <a:gd name="connsiteY0" fmla="*/ 6857997 h 6857998"/>
              <a:gd name="connsiteX1" fmla="*/ 187360 w 8570548"/>
              <a:gd name="connsiteY1" fmla="*/ 6857997 h 6857998"/>
              <a:gd name="connsiteX2" fmla="*/ 187361 w 8570548"/>
              <a:gd name="connsiteY2" fmla="*/ 6857998 h 6857998"/>
              <a:gd name="connsiteX3" fmla="*/ 1 w 8570548"/>
              <a:gd name="connsiteY3" fmla="*/ 6857998 h 6857998"/>
              <a:gd name="connsiteX4" fmla="*/ 7009637 w 8570548"/>
              <a:gd name="connsiteY4" fmla="*/ 0 h 6857998"/>
              <a:gd name="connsiteX5" fmla="*/ 7196997 w 8570548"/>
              <a:gd name="connsiteY5" fmla="*/ 0 h 6857998"/>
              <a:gd name="connsiteX6" fmla="*/ 7278900 w 8570548"/>
              <a:gd name="connsiteY6" fmla="*/ 85905 h 6857998"/>
              <a:gd name="connsiteX7" fmla="*/ 8570548 w 8570548"/>
              <a:gd name="connsiteY7" fmla="*/ 3428998 h 6857998"/>
              <a:gd name="connsiteX8" fmla="*/ 7278900 w 8570548"/>
              <a:gd name="connsiteY8" fmla="*/ 6772092 h 6857998"/>
              <a:gd name="connsiteX9" fmla="*/ 7196996 w 8570548"/>
              <a:gd name="connsiteY9" fmla="*/ 6857998 h 6857998"/>
              <a:gd name="connsiteX10" fmla="*/ 7009636 w 8570548"/>
              <a:gd name="connsiteY10" fmla="*/ 6857998 h 6857998"/>
              <a:gd name="connsiteX11" fmla="*/ 7018780 w 8570548"/>
              <a:gd name="connsiteY11" fmla="*/ 6849280 h 6857998"/>
              <a:gd name="connsiteX12" fmla="*/ 8435507 w 8570548"/>
              <a:gd name="connsiteY12" fmla="*/ 3428998 h 6857998"/>
              <a:gd name="connsiteX13" fmla="*/ 7018780 w 8570548"/>
              <a:gd name="connsiteY13" fmla="*/ 8717 h 6857998"/>
              <a:gd name="connsiteX0" fmla="*/ 0 w 8570547"/>
              <a:gd name="connsiteY0" fmla="*/ 6857998 h 6857998"/>
              <a:gd name="connsiteX1" fmla="*/ 187359 w 8570547"/>
              <a:gd name="connsiteY1" fmla="*/ 6857997 h 6857998"/>
              <a:gd name="connsiteX2" fmla="*/ 187360 w 8570547"/>
              <a:gd name="connsiteY2" fmla="*/ 6857998 h 6857998"/>
              <a:gd name="connsiteX3" fmla="*/ 0 w 8570547"/>
              <a:gd name="connsiteY3" fmla="*/ 6857998 h 6857998"/>
              <a:gd name="connsiteX4" fmla="*/ 7009636 w 8570547"/>
              <a:gd name="connsiteY4" fmla="*/ 0 h 6857998"/>
              <a:gd name="connsiteX5" fmla="*/ 7196996 w 8570547"/>
              <a:gd name="connsiteY5" fmla="*/ 0 h 6857998"/>
              <a:gd name="connsiteX6" fmla="*/ 7278899 w 8570547"/>
              <a:gd name="connsiteY6" fmla="*/ 85905 h 6857998"/>
              <a:gd name="connsiteX7" fmla="*/ 8570547 w 8570547"/>
              <a:gd name="connsiteY7" fmla="*/ 3428998 h 6857998"/>
              <a:gd name="connsiteX8" fmla="*/ 7278899 w 8570547"/>
              <a:gd name="connsiteY8" fmla="*/ 6772092 h 6857998"/>
              <a:gd name="connsiteX9" fmla="*/ 7196995 w 8570547"/>
              <a:gd name="connsiteY9" fmla="*/ 6857998 h 6857998"/>
              <a:gd name="connsiteX10" fmla="*/ 7009635 w 8570547"/>
              <a:gd name="connsiteY10" fmla="*/ 6857998 h 6857998"/>
              <a:gd name="connsiteX11" fmla="*/ 7018779 w 8570547"/>
              <a:gd name="connsiteY11" fmla="*/ 6849280 h 6857998"/>
              <a:gd name="connsiteX12" fmla="*/ 8435506 w 8570547"/>
              <a:gd name="connsiteY12" fmla="*/ 3428998 h 6857998"/>
              <a:gd name="connsiteX13" fmla="*/ 7018779 w 8570547"/>
              <a:gd name="connsiteY13" fmla="*/ 8717 h 6857998"/>
              <a:gd name="connsiteX14" fmla="*/ 7009636 w 8570547"/>
              <a:gd name="connsiteY14" fmla="*/ 0 h 6857998"/>
              <a:gd name="connsiteX0" fmla="*/ 0 w 8570547"/>
              <a:gd name="connsiteY0" fmla="*/ 6857998 h 6857998"/>
              <a:gd name="connsiteX1" fmla="*/ 187359 w 8570547"/>
              <a:gd name="connsiteY1" fmla="*/ 6857997 h 6857998"/>
              <a:gd name="connsiteX2" fmla="*/ 0 w 8570547"/>
              <a:gd name="connsiteY2" fmla="*/ 6857998 h 6857998"/>
              <a:gd name="connsiteX3" fmla="*/ 7009636 w 8570547"/>
              <a:gd name="connsiteY3" fmla="*/ 0 h 6857998"/>
              <a:gd name="connsiteX4" fmla="*/ 7196996 w 8570547"/>
              <a:gd name="connsiteY4" fmla="*/ 0 h 6857998"/>
              <a:gd name="connsiteX5" fmla="*/ 7278899 w 8570547"/>
              <a:gd name="connsiteY5" fmla="*/ 85905 h 6857998"/>
              <a:gd name="connsiteX6" fmla="*/ 8570547 w 8570547"/>
              <a:gd name="connsiteY6" fmla="*/ 3428998 h 6857998"/>
              <a:gd name="connsiteX7" fmla="*/ 7278899 w 8570547"/>
              <a:gd name="connsiteY7" fmla="*/ 6772092 h 6857998"/>
              <a:gd name="connsiteX8" fmla="*/ 7196995 w 8570547"/>
              <a:gd name="connsiteY8" fmla="*/ 6857998 h 6857998"/>
              <a:gd name="connsiteX9" fmla="*/ 7009635 w 8570547"/>
              <a:gd name="connsiteY9" fmla="*/ 6857998 h 6857998"/>
              <a:gd name="connsiteX10" fmla="*/ 7018779 w 8570547"/>
              <a:gd name="connsiteY10" fmla="*/ 6849280 h 6857998"/>
              <a:gd name="connsiteX11" fmla="*/ 8435506 w 8570547"/>
              <a:gd name="connsiteY11" fmla="*/ 3428998 h 6857998"/>
              <a:gd name="connsiteX12" fmla="*/ 7018779 w 8570547"/>
              <a:gd name="connsiteY12" fmla="*/ 8717 h 6857998"/>
              <a:gd name="connsiteX13" fmla="*/ 7009636 w 8570547"/>
              <a:gd name="connsiteY13" fmla="*/ 0 h 6857998"/>
              <a:gd name="connsiteX0" fmla="*/ 1 w 1560912"/>
              <a:gd name="connsiteY0" fmla="*/ 0 h 6857998"/>
              <a:gd name="connsiteX1" fmla="*/ 187361 w 1560912"/>
              <a:gd name="connsiteY1" fmla="*/ 0 h 6857998"/>
              <a:gd name="connsiteX2" fmla="*/ 269264 w 1560912"/>
              <a:gd name="connsiteY2" fmla="*/ 85905 h 6857998"/>
              <a:gd name="connsiteX3" fmla="*/ 1560912 w 1560912"/>
              <a:gd name="connsiteY3" fmla="*/ 3428998 h 6857998"/>
              <a:gd name="connsiteX4" fmla="*/ 269264 w 1560912"/>
              <a:gd name="connsiteY4" fmla="*/ 6772092 h 6857998"/>
              <a:gd name="connsiteX5" fmla="*/ 187360 w 1560912"/>
              <a:gd name="connsiteY5" fmla="*/ 6857998 h 6857998"/>
              <a:gd name="connsiteX6" fmla="*/ 0 w 1560912"/>
              <a:gd name="connsiteY6" fmla="*/ 6857998 h 6857998"/>
              <a:gd name="connsiteX7" fmla="*/ 9144 w 1560912"/>
              <a:gd name="connsiteY7" fmla="*/ 6849280 h 6857998"/>
              <a:gd name="connsiteX8" fmla="*/ 1425871 w 1560912"/>
              <a:gd name="connsiteY8" fmla="*/ 3428998 h 6857998"/>
              <a:gd name="connsiteX9" fmla="*/ 9144 w 1560912"/>
              <a:gd name="connsiteY9" fmla="*/ 8717 h 6857998"/>
              <a:gd name="connsiteX10" fmla="*/ 1 w 1560912"/>
              <a:gd name="connsiteY10"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0912" h="6857998">
                <a:moveTo>
                  <a:pt x="1" y="0"/>
                </a:moveTo>
                <a:lnTo>
                  <a:pt x="187361" y="0"/>
                </a:lnTo>
                <a:lnTo>
                  <a:pt x="269264" y="85905"/>
                </a:lnTo>
                <a:cubicBezTo>
                  <a:pt x="1071787" y="968877"/>
                  <a:pt x="1560912" y="2141817"/>
                  <a:pt x="1560912" y="3428998"/>
                </a:cubicBezTo>
                <a:cubicBezTo>
                  <a:pt x="1560912" y="4716180"/>
                  <a:pt x="1071787" y="5889120"/>
                  <a:pt x="269264" y="6772092"/>
                </a:cubicBezTo>
                <a:lnTo>
                  <a:pt x="187360" y="6857998"/>
                </a:lnTo>
                <a:lnTo>
                  <a:pt x="0" y="6857998"/>
                </a:lnTo>
                <a:lnTo>
                  <a:pt x="9144" y="6849280"/>
                </a:lnTo>
                <a:cubicBezTo>
                  <a:pt x="884471" y="5973954"/>
                  <a:pt x="1425871" y="4764701"/>
                  <a:pt x="1425871" y="3428998"/>
                </a:cubicBezTo>
                <a:cubicBezTo>
                  <a:pt x="1425871" y="2093295"/>
                  <a:pt x="884471" y="884043"/>
                  <a:pt x="9144" y="8717"/>
                </a:cubicBezTo>
                <a:lnTo>
                  <a:pt x="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807119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willight Blue - Editable Imag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 xmlns:a16="http://schemas.microsoft.com/office/drawing/2014/main" id="{AD38C631-1BBB-4D81-A4C3-A45E68998A9D}"/>
              </a:ext>
            </a:extLst>
          </p:cNvPr>
          <p:cNvSpPr>
            <a:spLocks noGrp="1"/>
          </p:cNvSpPr>
          <p:nvPr>
            <p:ph type="pic" sz="quarter" idx="11" hasCustomPrompt="1"/>
          </p:nvPr>
        </p:nvSpPr>
        <p:spPr>
          <a:xfrm>
            <a:off x="0" y="2"/>
            <a:ext cx="4062526" cy="6857999"/>
          </a:xfrm>
          <a:custGeom>
            <a:avLst/>
            <a:gdLst>
              <a:gd name="connsiteX0" fmla="*/ 0 w 4062526"/>
              <a:gd name="connsiteY0" fmla="*/ 0 h 6857999"/>
              <a:gd name="connsiteX1" fmla="*/ 2638874 w 4062526"/>
              <a:gd name="connsiteY1" fmla="*/ 0 h 6857999"/>
              <a:gd name="connsiteX2" fmla="*/ 2793636 w 4062526"/>
              <a:gd name="connsiteY2" fmla="*/ 162325 h 6857999"/>
              <a:gd name="connsiteX3" fmla="*/ 4062526 w 4062526"/>
              <a:gd name="connsiteY3" fmla="*/ 3433254 h 6857999"/>
              <a:gd name="connsiteX4" fmla="*/ 2793636 w 4062526"/>
              <a:gd name="connsiteY4" fmla="*/ 6697834 h 6857999"/>
              <a:gd name="connsiteX5" fmla="*/ 2640933 w 4062526"/>
              <a:gd name="connsiteY5" fmla="*/ 6857999 h 6857999"/>
              <a:gd name="connsiteX6" fmla="*/ 0 w 4062526"/>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2526" h="6857999">
                <a:moveTo>
                  <a:pt x="0" y="0"/>
                </a:moveTo>
                <a:lnTo>
                  <a:pt x="2638874" y="0"/>
                </a:lnTo>
                <a:lnTo>
                  <a:pt x="2793636" y="162325"/>
                </a:lnTo>
                <a:cubicBezTo>
                  <a:pt x="3578074" y="1025399"/>
                  <a:pt x="4062526" y="2175081"/>
                  <a:pt x="4062526" y="3433254"/>
                </a:cubicBezTo>
                <a:cubicBezTo>
                  <a:pt x="4062526" y="4691428"/>
                  <a:pt x="3578074" y="5834760"/>
                  <a:pt x="2793636" y="6697834"/>
                </a:cubicBezTo>
                <a:lnTo>
                  <a:pt x="2640933" y="6857999"/>
                </a:lnTo>
                <a:lnTo>
                  <a:pt x="0" y="6857999"/>
                </a:lnTo>
                <a:close/>
              </a:path>
            </a:pathLst>
          </a:custGeom>
          <a:blipFill>
            <a:blip r:embed="rId2" cstate="print">
              <a:extLst>
                <a:ext uri="{28A0092B-C50C-407E-A947-70E740481C1C}">
                  <a14:useLocalDpi xmlns:a14="http://schemas.microsoft.com/office/drawing/2010/main"/>
                </a:ext>
              </a:extLst>
            </a:blip>
            <a:stretch>
              <a:fillRect/>
            </a:stretch>
          </a:blipFill>
        </p:spPr>
        <p:txBody>
          <a:bodyPr wrap="square" lIns="1080000" tIns="2520000" rIns="1080000" anchor="t" anchorCtr="0">
            <a:noAutofit/>
          </a:bodyPr>
          <a:lstStyle>
            <a:lvl1pPr marL="0" indent="0" algn="ctr">
              <a:buNone/>
              <a:defRPr sz="2400" baseline="0">
                <a:solidFill>
                  <a:schemeClr val="bg1"/>
                </a:solidFill>
                <a:effectLst>
                  <a:outerShdw blurRad="63500" dist="63500" dir="2700000" algn="tl" rotWithShape="0">
                    <a:prstClr val="black">
                      <a:alpha val="70000"/>
                    </a:prstClr>
                  </a:outerShdw>
                </a:effectLst>
              </a:defRPr>
            </a:lvl1pPr>
          </a:lstStyle>
          <a:p>
            <a:r>
              <a:rPr lang="en-GB" dirty="0"/>
              <a:t>Click icon to add a picture</a:t>
            </a:r>
          </a:p>
        </p:txBody>
      </p:sp>
      <p:sp>
        <p:nvSpPr>
          <p:cNvPr id="9" name="Freeform: Shape 8">
            <a:extLst>
              <a:ext uri="{FF2B5EF4-FFF2-40B4-BE49-F238E27FC236}">
                <a16:creationId xmlns="" xmlns:a16="http://schemas.microsoft.com/office/drawing/2014/main" id="{0538737C-D1FD-49F3-932F-BE2B3E330A18}"/>
              </a:ext>
            </a:extLst>
          </p:cNvPr>
          <p:cNvSpPr/>
          <p:nvPr userDrawn="1"/>
        </p:nvSpPr>
        <p:spPr>
          <a:xfrm>
            <a:off x="8569324" y="1665287"/>
            <a:ext cx="574676" cy="1106488"/>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Title 1"/>
          <p:cNvSpPr>
            <a:spLocks noGrp="1"/>
          </p:cNvSpPr>
          <p:nvPr>
            <p:ph type="ctrTitle" hasCustomPrompt="1"/>
          </p:nvPr>
        </p:nvSpPr>
        <p:spPr>
          <a:xfrm>
            <a:off x="4342270" y="1665288"/>
            <a:ext cx="3982581" cy="1332408"/>
          </a:xfrm>
          <a:prstGeom prst="rect">
            <a:avLst/>
          </a:prstGeom>
        </p:spPr>
        <p:txBody>
          <a:bodyPr anchor="b" anchorCtr="0">
            <a:noAutofit/>
          </a:bodyPr>
          <a:lstStyle>
            <a:lvl1pPr algn="r">
              <a:lnSpc>
                <a:spcPts val="3450"/>
              </a:lnSpc>
              <a:defRPr sz="4000" b="0" i="0">
                <a:solidFill>
                  <a:schemeClr val="bg1"/>
                </a:solidFill>
                <a:latin typeface="+mj-lt"/>
                <a:ea typeface="Calibri" charset="0"/>
                <a:cs typeface="Calibri" charset="0"/>
              </a:defRPr>
            </a:lvl1pPr>
          </a:lstStyle>
          <a:p>
            <a:r>
              <a:rPr lang="en-US" dirty="0"/>
              <a:t>Divider title will go here</a:t>
            </a:r>
          </a:p>
        </p:txBody>
      </p:sp>
      <p:sp>
        <p:nvSpPr>
          <p:cNvPr id="16" name="Subtitle 2"/>
          <p:cNvSpPr>
            <a:spLocks noGrp="1"/>
          </p:cNvSpPr>
          <p:nvPr>
            <p:ph type="subTitle" idx="1" hasCustomPrompt="1"/>
          </p:nvPr>
        </p:nvSpPr>
        <p:spPr>
          <a:xfrm>
            <a:off x="4342270" y="2985596"/>
            <a:ext cx="3982581" cy="787082"/>
          </a:xfrm>
          <a:prstGeom prst="rect">
            <a:avLst/>
          </a:prstGeom>
        </p:spPr>
        <p:txBody>
          <a:bodyPr>
            <a:normAutofit/>
          </a:bodyPr>
          <a:lstStyle>
            <a:lvl1pPr marL="0" indent="0" algn="r">
              <a:buNone/>
              <a:defRPr sz="2100" b="0" i="0">
                <a:solidFill>
                  <a:schemeClr val="accent4"/>
                </a:solidFill>
                <a:latin typeface="+mj-lt"/>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pic>
        <p:nvPicPr>
          <p:cNvPr id="12" name="Picture 11">
            <a:extLst>
              <a:ext uri="{FF2B5EF4-FFF2-40B4-BE49-F238E27FC236}">
                <a16:creationId xmlns="" xmlns:a16="http://schemas.microsoft.com/office/drawing/2014/main" id="{8676B26D-94D0-40A1-A602-84E4364FF03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50854" y="6009259"/>
            <a:ext cx="1080000" cy="450000"/>
          </a:xfrm>
          <a:prstGeom prst="rect">
            <a:avLst/>
          </a:prstGeom>
        </p:spPr>
      </p:pic>
      <p:sp>
        <p:nvSpPr>
          <p:cNvPr id="11" name="Freeform: Shape 10">
            <a:extLst>
              <a:ext uri="{FF2B5EF4-FFF2-40B4-BE49-F238E27FC236}">
                <a16:creationId xmlns="" xmlns:a16="http://schemas.microsoft.com/office/drawing/2014/main" id="{8E7103FB-B3B5-4FCF-A5E5-BFAF04BA6DDA}"/>
              </a:ext>
            </a:extLst>
          </p:cNvPr>
          <p:cNvSpPr/>
          <p:nvPr userDrawn="1"/>
        </p:nvSpPr>
        <p:spPr>
          <a:xfrm>
            <a:off x="2638870" y="2"/>
            <a:ext cx="1560912" cy="6857998"/>
          </a:xfrm>
          <a:custGeom>
            <a:avLst/>
            <a:gdLst>
              <a:gd name="connsiteX0" fmla="*/ 0 w 8570548"/>
              <a:gd name="connsiteY0" fmla="*/ 6857997 h 6857998"/>
              <a:gd name="connsiteX1" fmla="*/ 187360 w 8570548"/>
              <a:gd name="connsiteY1" fmla="*/ 6857997 h 6857998"/>
              <a:gd name="connsiteX2" fmla="*/ 187361 w 8570548"/>
              <a:gd name="connsiteY2" fmla="*/ 6857998 h 6857998"/>
              <a:gd name="connsiteX3" fmla="*/ 1 w 8570548"/>
              <a:gd name="connsiteY3" fmla="*/ 6857998 h 6857998"/>
              <a:gd name="connsiteX4" fmla="*/ 7009637 w 8570548"/>
              <a:gd name="connsiteY4" fmla="*/ 0 h 6857998"/>
              <a:gd name="connsiteX5" fmla="*/ 7196997 w 8570548"/>
              <a:gd name="connsiteY5" fmla="*/ 0 h 6857998"/>
              <a:gd name="connsiteX6" fmla="*/ 7278900 w 8570548"/>
              <a:gd name="connsiteY6" fmla="*/ 85905 h 6857998"/>
              <a:gd name="connsiteX7" fmla="*/ 8570548 w 8570548"/>
              <a:gd name="connsiteY7" fmla="*/ 3428998 h 6857998"/>
              <a:gd name="connsiteX8" fmla="*/ 7278900 w 8570548"/>
              <a:gd name="connsiteY8" fmla="*/ 6772092 h 6857998"/>
              <a:gd name="connsiteX9" fmla="*/ 7196996 w 8570548"/>
              <a:gd name="connsiteY9" fmla="*/ 6857998 h 6857998"/>
              <a:gd name="connsiteX10" fmla="*/ 7009636 w 8570548"/>
              <a:gd name="connsiteY10" fmla="*/ 6857998 h 6857998"/>
              <a:gd name="connsiteX11" fmla="*/ 7018780 w 8570548"/>
              <a:gd name="connsiteY11" fmla="*/ 6849280 h 6857998"/>
              <a:gd name="connsiteX12" fmla="*/ 8435507 w 8570548"/>
              <a:gd name="connsiteY12" fmla="*/ 3428998 h 6857998"/>
              <a:gd name="connsiteX13" fmla="*/ 7018780 w 8570548"/>
              <a:gd name="connsiteY13" fmla="*/ 8717 h 6857998"/>
              <a:gd name="connsiteX0" fmla="*/ 0 w 8570547"/>
              <a:gd name="connsiteY0" fmla="*/ 6857998 h 6857998"/>
              <a:gd name="connsiteX1" fmla="*/ 187359 w 8570547"/>
              <a:gd name="connsiteY1" fmla="*/ 6857997 h 6857998"/>
              <a:gd name="connsiteX2" fmla="*/ 187360 w 8570547"/>
              <a:gd name="connsiteY2" fmla="*/ 6857998 h 6857998"/>
              <a:gd name="connsiteX3" fmla="*/ 0 w 8570547"/>
              <a:gd name="connsiteY3" fmla="*/ 6857998 h 6857998"/>
              <a:gd name="connsiteX4" fmla="*/ 7009636 w 8570547"/>
              <a:gd name="connsiteY4" fmla="*/ 0 h 6857998"/>
              <a:gd name="connsiteX5" fmla="*/ 7196996 w 8570547"/>
              <a:gd name="connsiteY5" fmla="*/ 0 h 6857998"/>
              <a:gd name="connsiteX6" fmla="*/ 7278899 w 8570547"/>
              <a:gd name="connsiteY6" fmla="*/ 85905 h 6857998"/>
              <a:gd name="connsiteX7" fmla="*/ 8570547 w 8570547"/>
              <a:gd name="connsiteY7" fmla="*/ 3428998 h 6857998"/>
              <a:gd name="connsiteX8" fmla="*/ 7278899 w 8570547"/>
              <a:gd name="connsiteY8" fmla="*/ 6772092 h 6857998"/>
              <a:gd name="connsiteX9" fmla="*/ 7196995 w 8570547"/>
              <a:gd name="connsiteY9" fmla="*/ 6857998 h 6857998"/>
              <a:gd name="connsiteX10" fmla="*/ 7009635 w 8570547"/>
              <a:gd name="connsiteY10" fmla="*/ 6857998 h 6857998"/>
              <a:gd name="connsiteX11" fmla="*/ 7018779 w 8570547"/>
              <a:gd name="connsiteY11" fmla="*/ 6849280 h 6857998"/>
              <a:gd name="connsiteX12" fmla="*/ 8435506 w 8570547"/>
              <a:gd name="connsiteY12" fmla="*/ 3428998 h 6857998"/>
              <a:gd name="connsiteX13" fmla="*/ 7018779 w 8570547"/>
              <a:gd name="connsiteY13" fmla="*/ 8717 h 6857998"/>
              <a:gd name="connsiteX14" fmla="*/ 7009636 w 8570547"/>
              <a:gd name="connsiteY14" fmla="*/ 0 h 6857998"/>
              <a:gd name="connsiteX0" fmla="*/ 0 w 8570547"/>
              <a:gd name="connsiteY0" fmla="*/ 6857998 h 6857998"/>
              <a:gd name="connsiteX1" fmla="*/ 187359 w 8570547"/>
              <a:gd name="connsiteY1" fmla="*/ 6857997 h 6857998"/>
              <a:gd name="connsiteX2" fmla="*/ 0 w 8570547"/>
              <a:gd name="connsiteY2" fmla="*/ 6857998 h 6857998"/>
              <a:gd name="connsiteX3" fmla="*/ 7009636 w 8570547"/>
              <a:gd name="connsiteY3" fmla="*/ 0 h 6857998"/>
              <a:gd name="connsiteX4" fmla="*/ 7196996 w 8570547"/>
              <a:gd name="connsiteY4" fmla="*/ 0 h 6857998"/>
              <a:gd name="connsiteX5" fmla="*/ 7278899 w 8570547"/>
              <a:gd name="connsiteY5" fmla="*/ 85905 h 6857998"/>
              <a:gd name="connsiteX6" fmla="*/ 8570547 w 8570547"/>
              <a:gd name="connsiteY6" fmla="*/ 3428998 h 6857998"/>
              <a:gd name="connsiteX7" fmla="*/ 7278899 w 8570547"/>
              <a:gd name="connsiteY7" fmla="*/ 6772092 h 6857998"/>
              <a:gd name="connsiteX8" fmla="*/ 7196995 w 8570547"/>
              <a:gd name="connsiteY8" fmla="*/ 6857998 h 6857998"/>
              <a:gd name="connsiteX9" fmla="*/ 7009635 w 8570547"/>
              <a:gd name="connsiteY9" fmla="*/ 6857998 h 6857998"/>
              <a:gd name="connsiteX10" fmla="*/ 7018779 w 8570547"/>
              <a:gd name="connsiteY10" fmla="*/ 6849280 h 6857998"/>
              <a:gd name="connsiteX11" fmla="*/ 8435506 w 8570547"/>
              <a:gd name="connsiteY11" fmla="*/ 3428998 h 6857998"/>
              <a:gd name="connsiteX12" fmla="*/ 7018779 w 8570547"/>
              <a:gd name="connsiteY12" fmla="*/ 8717 h 6857998"/>
              <a:gd name="connsiteX13" fmla="*/ 7009636 w 8570547"/>
              <a:gd name="connsiteY13" fmla="*/ 0 h 6857998"/>
              <a:gd name="connsiteX0" fmla="*/ 1 w 1560912"/>
              <a:gd name="connsiteY0" fmla="*/ 0 h 6857998"/>
              <a:gd name="connsiteX1" fmla="*/ 187361 w 1560912"/>
              <a:gd name="connsiteY1" fmla="*/ 0 h 6857998"/>
              <a:gd name="connsiteX2" fmla="*/ 269264 w 1560912"/>
              <a:gd name="connsiteY2" fmla="*/ 85905 h 6857998"/>
              <a:gd name="connsiteX3" fmla="*/ 1560912 w 1560912"/>
              <a:gd name="connsiteY3" fmla="*/ 3428998 h 6857998"/>
              <a:gd name="connsiteX4" fmla="*/ 269264 w 1560912"/>
              <a:gd name="connsiteY4" fmla="*/ 6772092 h 6857998"/>
              <a:gd name="connsiteX5" fmla="*/ 187360 w 1560912"/>
              <a:gd name="connsiteY5" fmla="*/ 6857998 h 6857998"/>
              <a:gd name="connsiteX6" fmla="*/ 0 w 1560912"/>
              <a:gd name="connsiteY6" fmla="*/ 6857998 h 6857998"/>
              <a:gd name="connsiteX7" fmla="*/ 9144 w 1560912"/>
              <a:gd name="connsiteY7" fmla="*/ 6849280 h 6857998"/>
              <a:gd name="connsiteX8" fmla="*/ 1425871 w 1560912"/>
              <a:gd name="connsiteY8" fmla="*/ 3428998 h 6857998"/>
              <a:gd name="connsiteX9" fmla="*/ 9144 w 1560912"/>
              <a:gd name="connsiteY9" fmla="*/ 8717 h 6857998"/>
              <a:gd name="connsiteX10" fmla="*/ 1 w 1560912"/>
              <a:gd name="connsiteY10"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0912" h="6857998">
                <a:moveTo>
                  <a:pt x="1" y="0"/>
                </a:moveTo>
                <a:lnTo>
                  <a:pt x="187361" y="0"/>
                </a:lnTo>
                <a:lnTo>
                  <a:pt x="269264" y="85905"/>
                </a:lnTo>
                <a:cubicBezTo>
                  <a:pt x="1071787" y="968877"/>
                  <a:pt x="1560912" y="2141817"/>
                  <a:pt x="1560912" y="3428998"/>
                </a:cubicBezTo>
                <a:cubicBezTo>
                  <a:pt x="1560912" y="4716180"/>
                  <a:pt x="1071787" y="5889120"/>
                  <a:pt x="269264" y="6772092"/>
                </a:cubicBezTo>
                <a:lnTo>
                  <a:pt x="187360" y="6857998"/>
                </a:lnTo>
                <a:lnTo>
                  <a:pt x="0" y="6857998"/>
                </a:lnTo>
                <a:lnTo>
                  <a:pt x="9144" y="6849280"/>
                </a:lnTo>
                <a:cubicBezTo>
                  <a:pt x="884471" y="5973954"/>
                  <a:pt x="1425871" y="4764701"/>
                  <a:pt x="1425871" y="3428998"/>
                </a:cubicBezTo>
                <a:cubicBezTo>
                  <a:pt x="1425871" y="2093295"/>
                  <a:pt x="884471" y="884043"/>
                  <a:pt x="9144" y="8717"/>
                </a:cubicBezTo>
                <a:lnTo>
                  <a:pt x="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024057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uilding - Uneditable Image">
    <p:spTree>
      <p:nvGrpSpPr>
        <p:cNvPr id="1" name=""/>
        <p:cNvGrpSpPr/>
        <p:nvPr/>
      </p:nvGrpSpPr>
      <p:grpSpPr>
        <a:xfrm>
          <a:off x="0" y="0"/>
          <a:ext cx="0" cy="0"/>
          <a:chOff x="0" y="0"/>
          <a:chExt cx="0" cy="0"/>
        </a:xfrm>
      </p:grpSpPr>
      <p:pic>
        <p:nvPicPr>
          <p:cNvPr id="4" name="Picture 3" descr="A picture containing sky, building&#10;&#10;Description generated with very high confidence">
            <a:extLst>
              <a:ext uri="{FF2B5EF4-FFF2-40B4-BE49-F238E27FC236}">
                <a16:creationId xmlns="" xmlns:a16="http://schemas.microsoft.com/office/drawing/2014/main" id="{FD372728-58AE-4CB1-9B81-FF70056F38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4067175" cy="6858000"/>
          </a:xfrm>
          <a:prstGeom prst="rect">
            <a:avLst/>
          </a:prstGeom>
        </p:spPr>
      </p:pic>
      <p:sp>
        <p:nvSpPr>
          <p:cNvPr id="10" name="Freeform: Shape 9">
            <a:extLst>
              <a:ext uri="{FF2B5EF4-FFF2-40B4-BE49-F238E27FC236}">
                <a16:creationId xmlns="" xmlns:a16="http://schemas.microsoft.com/office/drawing/2014/main" id="{28C82E86-FF54-437B-80CF-A5882C563A01}"/>
              </a:ext>
            </a:extLst>
          </p:cNvPr>
          <p:cNvSpPr/>
          <p:nvPr userDrawn="1"/>
        </p:nvSpPr>
        <p:spPr>
          <a:xfrm>
            <a:off x="8569324" y="1665287"/>
            <a:ext cx="574676" cy="1106488"/>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 name="Picture 10">
            <a:extLst>
              <a:ext uri="{FF2B5EF4-FFF2-40B4-BE49-F238E27FC236}">
                <a16:creationId xmlns="" xmlns:a16="http://schemas.microsoft.com/office/drawing/2014/main" id="{75DDEAB5-4E5C-4F33-A2C8-FF36ABBE613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50854" y="6009259"/>
            <a:ext cx="1080000" cy="450000"/>
          </a:xfrm>
          <a:prstGeom prst="rect">
            <a:avLst/>
          </a:prstGeom>
        </p:spPr>
      </p:pic>
      <p:sp>
        <p:nvSpPr>
          <p:cNvPr id="16" name="Title 1">
            <a:extLst>
              <a:ext uri="{FF2B5EF4-FFF2-40B4-BE49-F238E27FC236}">
                <a16:creationId xmlns="" xmlns:a16="http://schemas.microsoft.com/office/drawing/2014/main" id="{C37C5F0F-07AF-4B2C-9106-E69E64B343FA}"/>
              </a:ext>
            </a:extLst>
          </p:cNvPr>
          <p:cNvSpPr>
            <a:spLocks noGrp="1"/>
          </p:cNvSpPr>
          <p:nvPr>
            <p:ph type="ctrTitle" hasCustomPrompt="1"/>
          </p:nvPr>
        </p:nvSpPr>
        <p:spPr>
          <a:xfrm>
            <a:off x="4342270" y="1665288"/>
            <a:ext cx="3982581" cy="1332408"/>
          </a:xfrm>
          <a:prstGeom prst="rect">
            <a:avLst/>
          </a:prstGeom>
        </p:spPr>
        <p:txBody>
          <a:bodyPr anchor="b" anchorCtr="0">
            <a:noAutofit/>
          </a:bodyPr>
          <a:lstStyle>
            <a:lvl1pPr algn="r">
              <a:lnSpc>
                <a:spcPts val="3450"/>
              </a:lnSpc>
              <a:defRPr sz="4000" b="0" i="0">
                <a:solidFill>
                  <a:schemeClr val="accent1"/>
                </a:solidFill>
                <a:latin typeface="+mj-lt"/>
                <a:ea typeface="Calibri" charset="0"/>
                <a:cs typeface="Calibri" charset="0"/>
              </a:defRPr>
            </a:lvl1pPr>
          </a:lstStyle>
          <a:p>
            <a:r>
              <a:rPr lang="en-US" dirty="0"/>
              <a:t>Divider title will go here</a:t>
            </a:r>
          </a:p>
        </p:txBody>
      </p:sp>
      <p:sp>
        <p:nvSpPr>
          <p:cNvPr id="17" name="Subtitle 2">
            <a:extLst>
              <a:ext uri="{FF2B5EF4-FFF2-40B4-BE49-F238E27FC236}">
                <a16:creationId xmlns="" xmlns:a16="http://schemas.microsoft.com/office/drawing/2014/main" id="{41AC5E79-8068-4BA8-B253-385766A55B28}"/>
              </a:ext>
            </a:extLst>
          </p:cNvPr>
          <p:cNvSpPr>
            <a:spLocks noGrp="1"/>
          </p:cNvSpPr>
          <p:nvPr>
            <p:ph type="subTitle" idx="1" hasCustomPrompt="1"/>
          </p:nvPr>
        </p:nvSpPr>
        <p:spPr>
          <a:xfrm>
            <a:off x="4342270" y="2985596"/>
            <a:ext cx="3982581" cy="787082"/>
          </a:xfrm>
          <a:prstGeom prst="rect">
            <a:avLst/>
          </a:prstGeom>
        </p:spPr>
        <p:txBody>
          <a:bodyPr>
            <a:normAutofit/>
          </a:bodyPr>
          <a:lstStyle>
            <a:lvl1pPr marL="0" indent="0" algn="r">
              <a:buNone/>
              <a:defRPr sz="2100" b="0" i="0">
                <a:solidFill>
                  <a:schemeClr val="accent2"/>
                </a:solidFill>
                <a:latin typeface="+mj-lt"/>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sp>
        <p:nvSpPr>
          <p:cNvPr id="8" name="Freeform: Shape 7">
            <a:extLst>
              <a:ext uri="{FF2B5EF4-FFF2-40B4-BE49-F238E27FC236}">
                <a16:creationId xmlns="" xmlns:a16="http://schemas.microsoft.com/office/drawing/2014/main" id="{7F957167-8BC6-4DC6-9743-C8269C292D3A}"/>
              </a:ext>
            </a:extLst>
          </p:cNvPr>
          <p:cNvSpPr/>
          <p:nvPr userDrawn="1"/>
        </p:nvSpPr>
        <p:spPr>
          <a:xfrm>
            <a:off x="2638870" y="2"/>
            <a:ext cx="1560912" cy="6857998"/>
          </a:xfrm>
          <a:custGeom>
            <a:avLst/>
            <a:gdLst>
              <a:gd name="connsiteX0" fmla="*/ 0 w 8570548"/>
              <a:gd name="connsiteY0" fmla="*/ 6857997 h 6857998"/>
              <a:gd name="connsiteX1" fmla="*/ 187360 w 8570548"/>
              <a:gd name="connsiteY1" fmla="*/ 6857997 h 6857998"/>
              <a:gd name="connsiteX2" fmla="*/ 187361 w 8570548"/>
              <a:gd name="connsiteY2" fmla="*/ 6857998 h 6857998"/>
              <a:gd name="connsiteX3" fmla="*/ 1 w 8570548"/>
              <a:gd name="connsiteY3" fmla="*/ 6857998 h 6857998"/>
              <a:gd name="connsiteX4" fmla="*/ 7009637 w 8570548"/>
              <a:gd name="connsiteY4" fmla="*/ 0 h 6857998"/>
              <a:gd name="connsiteX5" fmla="*/ 7196997 w 8570548"/>
              <a:gd name="connsiteY5" fmla="*/ 0 h 6857998"/>
              <a:gd name="connsiteX6" fmla="*/ 7278900 w 8570548"/>
              <a:gd name="connsiteY6" fmla="*/ 85905 h 6857998"/>
              <a:gd name="connsiteX7" fmla="*/ 8570548 w 8570548"/>
              <a:gd name="connsiteY7" fmla="*/ 3428998 h 6857998"/>
              <a:gd name="connsiteX8" fmla="*/ 7278900 w 8570548"/>
              <a:gd name="connsiteY8" fmla="*/ 6772092 h 6857998"/>
              <a:gd name="connsiteX9" fmla="*/ 7196996 w 8570548"/>
              <a:gd name="connsiteY9" fmla="*/ 6857998 h 6857998"/>
              <a:gd name="connsiteX10" fmla="*/ 7009636 w 8570548"/>
              <a:gd name="connsiteY10" fmla="*/ 6857998 h 6857998"/>
              <a:gd name="connsiteX11" fmla="*/ 7018780 w 8570548"/>
              <a:gd name="connsiteY11" fmla="*/ 6849280 h 6857998"/>
              <a:gd name="connsiteX12" fmla="*/ 8435507 w 8570548"/>
              <a:gd name="connsiteY12" fmla="*/ 3428998 h 6857998"/>
              <a:gd name="connsiteX13" fmla="*/ 7018780 w 8570548"/>
              <a:gd name="connsiteY13" fmla="*/ 8717 h 6857998"/>
              <a:gd name="connsiteX0" fmla="*/ 0 w 8570547"/>
              <a:gd name="connsiteY0" fmla="*/ 6857998 h 6857998"/>
              <a:gd name="connsiteX1" fmla="*/ 187359 w 8570547"/>
              <a:gd name="connsiteY1" fmla="*/ 6857997 h 6857998"/>
              <a:gd name="connsiteX2" fmla="*/ 187360 w 8570547"/>
              <a:gd name="connsiteY2" fmla="*/ 6857998 h 6857998"/>
              <a:gd name="connsiteX3" fmla="*/ 0 w 8570547"/>
              <a:gd name="connsiteY3" fmla="*/ 6857998 h 6857998"/>
              <a:gd name="connsiteX4" fmla="*/ 7009636 w 8570547"/>
              <a:gd name="connsiteY4" fmla="*/ 0 h 6857998"/>
              <a:gd name="connsiteX5" fmla="*/ 7196996 w 8570547"/>
              <a:gd name="connsiteY5" fmla="*/ 0 h 6857998"/>
              <a:gd name="connsiteX6" fmla="*/ 7278899 w 8570547"/>
              <a:gd name="connsiteY6" fmla="*/ 85905 h 6857998"/>
              <a:gd name="connsiteX7" fmla="*/ 8570547 w 8570547"/>
              <a:gd name="connsiteY7" fmla="*/ 3428998 h 6857998"/>
              <a:gd name="connsiteX8" fmla="*/ 7278899 w 8570547"/>
              <a:gd name="connsiteY8" fmla="*/ 6772092 h 6857998"/>
              <a:gd name="connsiteX9" fmla="*/ 7196995 w 8570547"/>
              <a:gd name="connsiteY9" fmla="*/ 6857998 h 6857998"/>
              <a:gd name="connsiteX10" fmla="*/ 7009635 w 8570547"/>
              <a:gd name="connsiteY10" fmla="*/ 6857998 h 6857998"/>
              <a:gd name="connsiteX11" fmla="*/ 7018779 w 8570547"/>
              <a:gd name="connsiteY11" fmla="*/ 6849280 h 6857998"/>
              <a:gd name="connsiteX12" fmla="*/ 8435506 w 8570547"/>
              <a:gd name="connsiteY12" fmla="*/ 3428998 h 6857998"/>
              <a:gd name="connsiteX13" fmla="*/ 7018779 w 8570547"/>
              <a:gd name="connsiteY13" fmla="*/ 8717 h 6857998"/>
              <a:gd name="connsiteX14" fmla="*/ 7009636 w 8570547"/>
              <a:gd name="connsiteY14" fmla="*/ 0 h 6857998"/>
              <a:gd name="connsiteX0" fmla="*/ 0 w 8570547"/>
              <a:gd name="connsiteY0" fmla="*/ 6857998 h 6857998"/>
              <a:gd name="connsiteX1" fmla="*/ 187359 w 8570547"/>
              <a:gd name="connsiteY1" fmla="*/ 6857997 h 6857998"/>
              <a:gd name="connsiteX2" fmla="*/ 0 w 8570547"/>
              <a:gd name="connsiteY2" fmla="*/ 6857998 h 6857998"/>
              <a:gd name="connsiteX3" fmla="*/ 7009636 w 8570547"/>
              <a:gd name="connsiteY3" fmla="*/ 0 h 6857998"/>
              <a:gd name="connsiteX4" fmla="*/ 7196996 w 8570547"/>
              <a:gd name="connsiteY4" fmla="*/ 0 h 6857998"/>
              <a:gd name="connsiteX5" fmla="*/ 7278899 w 8570547"/>
              <a:gd name="connsiteY5" fmla="*/ 85905 h 6857998"/>
              <a:gd name="connsiteX6" fmla="*/ 8570547 w 8570547"/>
              <a:gd name="connsiteY6" fmla="*/ 3428998 h 6857998"/>
              <a:gd name="connsiteX7" fmla="*/ 7278899 w 8570547"/>
              <a:gd name="connsiteY7" fmla="*/ 6772092 h 6857998"/>
              <a:gd name="connsiteX8" fmla="*/ 7196995 w 8570547"/>
              <a:gd name="connsiteY8" fmla="*/ 6857998 h 6857998"/>
              <a:gd name="connsiteX9" fmla="*/ 7009635 w 8570547"/>
              <a:gd name="connsiteY9" fmla="*/ 6857998 h 6857998"/>
              <a:gd name="connsiteX10" fmla="*/ 7018779 w 8570547"/>
              <a:gd name="connsiteY10" fmla="*/ 6849280 h 6857998"/>
              <a:gd name="connsiteX11" fmla="*/ 8435506 w 8570547"/>
              <a:gd name="connsiteY11" fmla="*/ 3428998 h 6857998"/>
              <a:gd name="connsiteX12" fmla="*/ 7018779 w 8570547"/>
              <a:gd name="connsiteY12" fmla="*/ 8717 h 6857998"/>
              <a:gd name="connsiteX13" fmla="*/ 7009636 w 8570547"/>
              <a:gd name="connsiteY13" fmla="*/ 0 h 6857998"/>
              <a:gd name="connsiteX0" fmla="*/ 1 w 1560912"/>
              <a:gd name="connsiteY0" fmla="*/ 0 h 6857998"/>
              <a:gd name="connsiteX1" fmla="*/ 187361 w 1560912"/>
              <a:gd name="connsiteY1" fmla="*/ 0 h 6857998"/>
              <a:gd name="connsiteX2" fmla="*/ 269264 w 1560912"/>
              <a:gd name="connsiteY2" fmla="*/ 85905 h 6857998"/>
              <a:gd name="connsiteX3" fmla="*/ 1560912 w 1560912"/>
              <a:gd name="connsiteY3" fmla="*/ 3428998 h 6857998"/>
              <a:gd name="connsiteX4" fmla="*/ 269264 w 1560912"/>
              <a:gd name="connsiteY4" fmla="*/ 6772092 h 6857998"/>
              <a:gd name="connsiteX5" fmla="*/ 187360 w 1560912"/>
              <a:gd name="connsiteY5" fmla="*/ 6857998 h 6857998"/>
              <a:gd name="connsiteX6" fmla="*/ 0 w 1560912"/>
              <a:gd name="connsiteY6" fmla="*/ 6857998 h 6857998"/>
              <a:gd name="connsiteX7" fmla="*/ 9144 w 1560912"/>
              <a:gd name="connsiteY7" fmla="*/ 6849280 h 6857998"/>
              <a:gd name="connsiteX8" fmla="*/ 1425871 w 1560912"/>
              <a:gd name="connsiteY8" fmla="*/ 3428998 h 6857998"/>
              <a:gd name="connsiteX9" fmla="*/ 9144 w 1560912"/>
              <a:gd name="connsiteY9" fmla="*/ 8717 h 6857998"/>
              <a:gd name="connsiteX10" fmla="*/ 1 w 1560912"/>
              <a:gd name="connsiteY10"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0912" h="6857998">
                <a:moveTo>
                  <a:pt x="1" y="0"/>
                </a:moveTo>
                <a:lnTo>
                  <a:pt x="187361" y="0"/>
                </a:lnTo>
                <a:lnTo>
                  <a:pt x="269264" y="85905"/>
                </a:lnTo>
                <a:cubicBezTo>
                  <a:pt x="1071787" y="968877"/>
                  <a:pt x="1560912" y="2141817"/>
                  <a:pt x="1560912" y="3428998"/>
                </a:cubicBezTo>
                <a:cubicBezTo>
                  <a:pt x="1560912" y="4716180"/>
                  <a:pt x="1071787" y="5889120"/>
                  <a:pt x="269264" y="6772092"/>
                </a:cubicBezTo>
                <a:lnTo>
                  <a:pt x="187360" y="6857998"/>
                </a:lnTo>
                <a:lnTo>
                  <a:pt x="0" y="6857998"/>
                </a:lnTo>
                <a:lnTo>
                  <a:pt x="9144" y="6849280"/>
                </a:lnTo>
                <a:cubicBezTo>
                  <a:pt x="884471" y="5973954"/>
                  <a:pt x="1425871" y="4764701"/>
                  <a:pt x="1425871" y="3428998"/>
                </a:cubicBezTo>
                <a:cubicBezTo>
                  <a:pt x="1425871" y="2093295"/>
                  <a:pt x="884471" y="884043"/>
                  <a:pt x="9144" y="8717"/>
                </a:cubicBezTo>
                <a:lnTo>
                  <a:pt x="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455207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Uneditable">
    <p:spTree>
      <p:nvGrpSpPr>
        <p:cNvPr id="1" name=""/>
        <p:cNvGrpSpPr/>
        <p:nvPr/>
      </p:nvGrpSpPr>
      <p:grpSpPr>
        <a:xfrm>
          <a:off x="0" y="0"/>
          <a:ext cx="0" cy="0"/>
          <a:chOff x="0" y="0"/>
          <a:chExt cx="0" cy="0"/>
        </a:xfrm>
      </p:grpSpPr>
      <p:pic>
        <p:nvPicPr>
          <p:cNvPr id="6" name="Picture 5" descr="A picture containing sky, outdoor, building&#10;&#10;Description generated with very high confidence">
            <a:extLst>
              <a:ext uri="{FF2B5EF4-FFF2-40B4-BE49-F238E27FC236}">
                <a16:creationId xmlns="" xmlns:a16="http://schemas.microsoft.com/office/drawing/2014/main" id="{13133EC1-1A4C-4CEF-AE13-4CA0666FFBE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userDrawn="1">
            <p:ph type="ctrTitle" hasCustomPrompt="1"/>
          </p:nvPr>
        </p:nvSpPr>
        <p:spPr>
          <a:xfrm>
            <a:off x="1447800" y="1659568"/>
            <a:ext cx="6877050" cy="1332408"/>
          </a:xfrm>
          <a:prstGeom prst="rect">
            <a:avLst/>
          </a:prstGeom>
          <a:solidFill>
            <a:schemeClr val="accent1">
              <a:alpha val="70000"/>
            </a:schemeClr>
          </a:solidFill>
        </p:spPr>
        <p:txBody>
          <a:bodyPr rIns="540000" anchor="b" anchorCtr="0">
            <a:noAutofit/>
          </a:bodyPr>
          <a:lstStyle>
            <a:lvl1pPr algn="r">
              <a:lnSpc>
                <a:spcPts val="3450"/>
              </a:lnSpc>
              <a:defRPr sz="3600" b="0" i="0">
                <a:solidFill>
                  <a:schemeClr val="bg1"/>
                </a:solidFill>
                <a:latin typeface="+mj-lt"/>
                <a:ea typeface="Calibri" charset="0"/>
                <a:cs typeface="Calibri" charset="0"/>
              </a:defRPr>
            </a:lvl1pPr>
          </a:lstStyle>
          <a:p>
            <a:r>
              <a:rPr lang="en-US" dirty="0"/>
              <a:t>Presentation title will go here</a:t>
            </a:r>
          </a:p>
        </p:txBody>
      </p:sp>
      <p:sp>
        <p:nvSpPr>
          <p:cNvPr id="3" name="Subtitle 2"/>
          <p:cNvSpPr>
            <a:spLocks noGrp="1"/>
          </p:cNvSpPr>
          <p:nvPr userDrawn="1">
            <p:ph type="subTitle" idx="1" hasCustomPrompt="1"/>
          </p:nvPr>
        </p:nvSpPr>
        <p:spPr>
          <a:xfrm>
            <a:off x="1447801" y="2991976"/>
            <a:ext cx="6877049" cy="787082"/>
          </a:xfrm>
          <a:prstGeom prst="rect">
            <a:avLst/>
          </a:prstGeom>
          <a:solidFill>
            <a:schemeClr val="accent1">
              <a:alpha val="70000"/>
            </a:schemeClr>
          </a:solidFill>
        </p:spPr>
        <p:txBody>
          <a:bodyPr rIns="540000">
            <a:normAutofit/>
          </a:bodyPr>
          <a:lstStyle>
            <a:lvl1pPr marL="0" indent="0" algn="r">
              <a:buNone/>
              <a:defRPr sz="2100" b="0" i="0">
                <a:solidFill>
                  <a:schemeClr val="bg1"/>
                </a:solidFill>
                <a:latin typeface="+mj-lt"/>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sp>
        <p:nvSpPr>
          <p:cNvPr id="8" name="Freeform: Shape 7">
            <a:extLst>
              <a:ext uri="{FF2B5EF4-FFF2-40B4-BE49-F238E27FC236}">
                <a16:creationId xmlns="" xmlns:a16="http://schemas.microsoft.com/office/drawing/2014/main" id="{266C99E5-E4F3-4356-8911-DCFDCA9DDF15}"/>
              </a:ext>
            </a:extLst>
          </p:cNvPr>
          <p:cNvSpPr/>
          <p:nvPr userDrawn="1"/>
        </p:nvSpPr>
        <p:spPr>
          <a:xfrm>
            <a:off x="8569324" y="1665287"/>
            <a:ext cx="574676" cy="1106488"/>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0" name="Picture 9">
            <a:extLst>
              <a:ext uri="{FF2B5EF4-FFF2-40B4-BE49-F238E27FC236}">
                <a16:creationId xmlns="" xmlns:a16="http://schemas.microsoft.com/office/drawing/2014/main" id="{58646C89-6A88-4CFF-B26B-29BD02DD4C1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50854" y="6009259"/>
            <a:ext cx="1080000" cy="450000"/>
          </a:xfrm>
          <a:prstGeom prst="rect">
            <a:avLst/>
          </a:prstGeom>
        </p:spPr>
      </p:pic>
    </p:spTree>
    <p:extLst>
      <p:ext uri="{BB962C8B-B14F-4D97-AF65-F5344CB8AC3E}">
        <p14:creationId xmlns:p14="http://schemas.microsoft.com/office/powerpoint/2010/main" val="2172622511"/>
      </p:ext>
    </p:extLst>
  </p:cSld>
  <p:clrMapOvr>
    <a:masterClrMapping/>
  </p:clrMapOvr>
  <p:extLst mod="1">
    <p:ext uri="{DCECCB84-F9BA-43D5-87BE-67443E8EF086}">
      <p15:sldGuideLst xmlns=""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ustainability - Uneditable Image">
    <p:spTree>
      <p:nvGrpSpPr>
        <p:cNvPr id="1" name=""/>
        <p:cNvGrpSpPr/>
        <p:nvPr/>
      </p:nvGrpSpPr>
      <p:grpSpPr>
        <a:xfrm>
          <a:off x="0" y="0"/>
          <a:ext cx="0" cy="0"/>
          <a:chOff x="0" y="0"/>
          <a:chExt cx="0" cy="0"/>
        </a:xfrm>
      </p:grpSpPr>
      <p:pic>
        <p:nvPicPr>
          <p:cNvPr id="4" name="Picture 3" descr="A close up of a tree&#10;&#10;Description generated with high confidence">
            <a:extLst>
              <a:ext uri="{FF2B5EF4-FFF2-40B4-BE49-F238E27FC236}">
                <a16:creationId xmlns="" xmlns:a16="http://schemas.microsoft.com/office/drawing/2014/main" id="{15BB1859-209E-467D-B9EF-860332B05EB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4067175" cy="6858000"/>
          </a:xfrm>
          <a:prstGeom prst="rect">
            <a:avLst/>
          </a:prstGeom>
        </p:spPr>
      </p:pic>
      <p:sp>
        <p:nvSpPr>
          <p:cNvPr id="10" name="Freeform: Shape 9">
            <a:extLst>
              <a:ext uri="{FF2B5EF4-FFF2-40B4-BE49-F238E27FC236}">
                <a16:creationId xmlns="" xmlns:a16="http://schemas.microsoft.com/office/drawing/2014/main" id="{E381A915-2282-4163-8DA3-ACAC6A0AEDFB}"/>
              </a:ext>
            </a:extLst>
          </p:cNvPr>
          <p:cNvSpPr/>
          <p:nvPr userDrawn="1"/>
        </p:nvSpPr>
        <p:spPr>
          <a:xfrm>
            <a:off x="8569324" y="1665287"/>
            <a:ext cx="574676" cy="1106488"/>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 name="Picture 10">
            <a:extLst>
              <a:ext uri="{FF2B5EF4-FFF2-40B4-BE49-F238E27FC236}">
                <a16:creationId xmlns="" xmlns:a16="http://schemas.microsoft.com/office/drawing/2014/main" id="{67206595-FB81-436C-978E-20649EF3877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50854" y="6009259"/>
            <a:ext cx="1080000" cy="450000"/>
          </a:xfrm>
          <a:prstGeom prst="rect">
            <a:avLst/>
          </a:prstGeom>
        </p:spPr>
      </p:pic>
      <p:sp>
        <p:nvSpPr>
          <p:cNvPr id="16" name="Title 1">
            <a:extLst>
              <a:ext uri="{FF2B5EF4-FFF2-40B4-BE49-F238E27FC236}">
                <a16:creationId xmlns="" xmlns:a16="http://schemas.microsoft.com/office/drawing/2014/main" id="{06958B6C-02BD-48CD-A545-E40FAD7A86F2}"/>
              </a:ext>
            </a:extLst>
          </p:cNvPr>
          <p:cNvSpPr>
            <a:spLocks noGrp="1"/>
          </p:cNvSpPr>
          <p:nvPr>
            <p:ph type="ctrTitle" hasCustomPrompt="1"/>
          </p:nvPr>
        </p:nvSpPr>
        <p:spPr>
          <a:xfrm>
            <a:off x="4342270" y="1665288"/>
            <a:ext cx="3982581" cy="1332408"/>
          </a:xfrm>
          <a:prstGeom prst="rect">
            <a:avLst/>
          </a:prstGeom>
        </p:spPr>
        <p:txBody>
          <a:bodyPr anchor="b" anchorCtr="0">
            <a:noAutofit/>
          </a:bodyPr>
          <a:lstStyle>
            <a:lvl1pPr algn="r">
              <a:lnSpc>
                <a:spcPts val="3450"/>
              </a:lnSpc>
              <a:defRPr sz="4000" b="0" i="0">
                <a:solidFill>
                  <a:schemeClr val="accent1"/>
                </a:solidFill>
                <a:latin typeface="+mj-lt"/>
                <a:ea typeface="Calibri" charset="0"/>
                <a:cs typeface="Calibri" charset="0"/>
              </a:defRPr>
            </a:lvl1pPr>
          </a:lstStyle>
          <a:p>
            <a:r>
              <a:rPr lang="en-US" dirty="0"/>
              <a:t>Divider title will go here</a:t>
            </a:r>
          </a:p>
        </p:txBody>
      </p:sp>
      <p:sp>
        <p:nvSpPr>
          <p:cNvPr id="17" name="Subtitle 2">
            <a:extLst>
              <a:ext uri="{FF2B5EF4-FFF2-40B4-BE49-F238E27FC236}">
                <a16:creationId xmlns="" xmlns:a16="http://schemas.microsoft.com/office/drawing/2014/main" id="{D5D3FF7A-0795-4E83-A58A-5715CDF5D7A2}"/>
              </a:ext>
            </a:extLst>
          </p:cNvPr>
          <p:cNvSpPr>
            <a:spLocks noGrp="1"/>
          </p:cNvSpPr>
          <p:nvPr>
            <p:ph type="subTitle" idx="1" hasCustomPrompt="1"/>
          </p:nvPr>
        </p:nvSpPr>
        <p:spPr>
          <a:xfrm>
            <a:off x="4342270" y="2985596"/>
            <a:ext cx="3982581" cy="787082"/>
          </a:xfrm>
          <a:prstGeom prst="rect">
            <a:avLst/>
          </a:prstGeom>
        </p:spPr>
        <p:txBody>
          <a:bodyPr>
            <a:normAutofit/>
          </a:bodyPr>
          <a:lstStyle>
            <a:lvl1pPr marL="0" indent="0" algn="r">
              <a:buNone/>
              <a:defRPr sz="2100" b="0" i="0">
                <a:solidFill>
                  <a:schemeClr val="accent2"/>
                </a:solidFill>
                <a:latin typeface="+mj-lt"/>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sp>
        <p:nvSpPr>
          <p:cNvPr id="8" name="Freeform: Shape 7">
            <a:extLst>
              <a:ext uri="{FF2B5EF4-FFF2-40B4-BE49-F238E27FC236}">
                <a16:creationId xmlns="" xmlns:a16="http://schemas.microsoft.com/office/drawing/2014/main" id="{27AF55D4-80FF-48FB-889F-396D5556B16E}"/>
              </a:ext>
            </a:extLst>
          </p:cNvPr>
          <p:cNvSpPr/>
          <p:nvPr userDrawn="1"/>
        </p:nvSpPr>
        <p:spPr>
          <a:xfrm>
            <a:off x="2638870" y="2"/>
            <a:ext cx="1560912" cy="6857998"/>
          </a:xfrm>
          <a:custGeom>
            <a:avLst/>
            <a:gdLst>
              <a:gd name="connsiteX0" fmla="*/ 0 w 8570548"/>
              <a:gd name="connsiteY0" fmla="*/ 6857997 h 6857998"/>
              <a:gd name="connsiteX1" fmla="*/ 187360 w 8570548"/>
              <a:gd name="connsiteY1" fmla="*/ 6857997 h 6857998"/>
              <a:gd name="connsiteX2" fmla="*/ 187361 w 8570548"/>
              <a:gd name="connsiteY2" fmla="*/ 6857998 h 6857998"/>
              <a:gd name="connsiteX3" fmla="*/ 1 w 8570548"/>
              <a:gd name="connsiteY3" fmla="*/ 6857998 h 6857998"/>
              <a:gd name="connsiteX4" fmla="*/ 7009637 w 8570548"/>
              <a:gd name="connsiteY4" fmla="*/ 0 h 6857998"/>
              <a:gd name="connsiteX5" fmla="*/ 7196997 w 8570548"/>
              <a:gd name="connsiteY5" fmla="*/ 0 h 6857998"/>
              <a:gd name="connsiteX6" fmla="*/ 7278900 w 8570548"/>
              <a:gd name="connsiteY6" fmla="*/ 85905 h 6857998"/>
              <a:gd name="connsiteX7" fmla="*/ 8570548 w 8570548"/>
              <a:gd name="connsiteY7" fmla="*/ 3428998 h 6857998"/>
              <a:gd name="connsiteX8" fmla="*/ 7278900 w 8570548"/>
              <a:gd name="connsiteY8" fmla="*/ 6772092 h 6857998"/>
              <a:gd name="connsiteX9" fmla="*/ 7196996 w 8570548"/>
              <a:gd name="connsiteY9" fmla="*/ 6857998 h 6857998"/>
              <a:gd name="connsiteX10" fmla="*/ 7009636 w 8570548"/>
              <a:gd name="connsiteY10" fmla="*/ 6857998 h 6857998"/>
              <a:gd name="connsiteX11" fmla="*/ 7018780 w 8570548"/>
              <a:gd name="connsiteY11" fmla="*/ 6849280 h 6857998"/>
              <a:gd name="connsiteX12" fmla="*/ 8435507 w 8570548"/>
              <a:gd name="connsiteY12" fmla="*/ 3428998 h 6857998"/>
              <a:gd name="connsiteX13" fmla="*/ 7018780 w 8570548"/>
              <a:gd name="connsiteY13" fmla="*/ 8717 h 6857998"/>
              <a:gd name="connsiteX0" fmla="*/ 0 w 8570547"/>
              <a:gd name="connsiteY0" fmla="*/ 6857998 h 6857998"/>
              <a:gd name="connsiteX1" fmla="*/ 187359 w 8570547"/>
              <a:gd name="connsiteY1" fmla="*/ 6857997 h 6857998"/>
              <a:gd name="connsiteX2" fmla="*/ 187360 w 8570547"/>
              <a:gd name="connsiteY2" fmla="*/ 6857998 h 6857998"/>
              <a:gd name="connsiteX3" fmla="*/ 0 w 8570547"/>
              <a:gd name="connsiteY3" fmla="*/ 6857998 h 6857998"/>
              <a:gd name="connsiteX4" fmla="*/ 7009636 w 8570547"/>
              <a:gd name="connsiteY4" fmla="*/ 0 h 6857998"/>
              <a:gd name="connsiteX5" fmla="*/ 7196996 w 8570547"/>
              <a:gd name="connsiteY5" fmla="*/ 0 h 6857998"/>
              <a:gd name="connsiteX6" fmla="*/ 7278899 w 8570547"/>
              <a:gd name="connsiteY6" fmla="*/ 85905 h 6857998"/>
              <a:gd name="connsiteX7" fmla="*/ 8570547 w 8570547"/>
              <a:gd name="connsiteY7" fmla="*/ 3428998 h 6857998"/>
              <a:gd name="connsiteX8" fmla="*/ 7278899 w 8570547"/>
              <a:gd name="connsiteY8" fmla="*/ 6772092 h 6857998"/>
              <a:gd name="connsiteX9" fmla="*/ 7196995 w 8570547"/>
              <a:gd name="connsiteY9" fmla="*/ 6857998 h 6857998"/>
              <a:gd name="connsiteX10" fmla="*/ 7009635 w 8570547"/>
              <a:gd name="connsiteY10" fmla="*/ 6857998 h 6857998"/>
              <a:gd name="connsiteX11" fmla="*/ 7018779 w 8570547"/>
              <a:gd name="connsiteY11" fmla="*/ 6849280 h 6857998"/>
              <a:gd name="connsiteX12" fmla="*/ 8435506 w 8570547"/>
              <a:gd name="connsiteY12" fmla="*/ 3428998 h 6857998"/>
              <a:gd name="connsiteX13" fmla="*/ 7018779 w 8570547"/>
              <a:gd name="connsiteY13" fmla="*/ 8717 h 6857998"/>
              <a:gd name="connsiteX14" fmla="*/ 7009636 w 8570547"/>
              <a:gd name="connsiteY14" fmla="*/ 0 h 6857998"/>
              <a:gd name="connsiteX0" fmla="*/ 0 w 8570547"/>
              <a:gd name="connsiteY0" fmla="*/ 6857998 h 6857998"/>
              <a:gd name="connsiteX1" fmla="*/ 187359 w 8570547"/>
              <a:gd name="connsiteY1" fmla="*/ 6857997 h 6857998"/>
              <a:gd name="connsiteX2" fmla="*/ 0 w 8570547"/>
              <a:gd name="connsiteY2" fmla="*/ 6857998 h 6857998"/>
              <a:gd name="connsiteX3" fmla="*/ 7009636 w 8570547"/>
              <a:gd name="connsiteY3" fmla="*/ 0 h 6857998"/>
              <a:gd name="connsiteX4" fmla="*/ 7196996 w 8570547"/>
              <a:gd name="connsiteY4" fmla="*/ 0 h 6857998"/>
              <a:gd name="connsiteX5" fmla="*/ 7278899 w 8570547"/>
              <a:gd name="connsiteY5" fmla="*/ 85905 h 6857998"/>
              <a:gd name="connsiteX6" fmla="*/ 8570547 w 8570547"/>
              <a:gd name="connsiteY6" fmla="*/ 3428998 h 6857998"/>
              <a:gd name="connsiteX7" fmla="*/ 7278899 w 8570547"/>
              <a:gd name="connsiteY7" fmla="*/ 6772092 h 6857998"/>
              <a:gd name="connsiteX8" fmla="*/ 7196995 w 8570547"/>
              <a:gd name="connsiteY8" fmla="*/ 6857998 h 6857998"/>
              <a:gd name="connsiteX9" fmla="*/ 7009635 w 8570547"/>
              <a:gd name="connsiteY9" fmla="*/ 6857998 h 6857998"/>
              <a:gd name="connsiteX10" fmla="*/ 7018779 w 8570547"/>
              <a:gd name="connsiteY10" fmla="*/ 6849280 h 6857998"/>
              <a:gd name="connsiteX11" fmla="*/ 8435506 w 8570547"/>
              <a:gd name="connsiteY11" fmla="*/ 3428998 h 6857998"/>
              <a:gd name="connsiteX12" fmla="*/ 7018779 w 8570547"/>
              <a:gd name="connsiteY12" fmla="*/ 8717 h 6857998"/>
              <a:gd name="connsiteX13" fmla="*/ 7009636 w 8570547"/>
              <a:gd name="connsiteY13" fmla="*/ 0 h 6857998"/>
              <a:gd name="connsiteX0" fmla="*/ 1 w 1560912"/>
              <a:gd name="connsiteY0" fmla="*/ 0 h 6857998"/>
              <a:gd name="connsiteX1" fmla="*/ 187361 w 1560912"/>
              <a:gd name="connsiteY1" fmla="*/ 0 h 6857998"/>
              <a:gd name="connsiteX2" fmla="*/ 269264 w 1560912"/>
              <a:gd name="connsiteY2" fmla="*/ 85905 h 6857998"/>
              <a:gd name="connsiteX3" fmla="*/ 1560912 w 1560912"/>
              <a:gd name="connsiteY3" fmla="*/ 3428998 h 6857998"/>
              <a:gd name="connsiteX4" fmla="*/ 269264 w 1560912"/>
              <a:gd name="connsiteY4" fmla="*/ 6772092 h 6857998"/>
              <a:gd name="connsiteX5" fmla="*/ 187360 w 1560912"/>
              <a:gd name="connsiteY5" fmla="*/ 6857998 h 6857998"/>
              <a:gd name="connsiteX6" fmla="*/ 0 w 1560912"/>
              <a:gd name="connsiteY6" fmla="*/ 6857998 h 6857998"/>
              <a:gd name="connsiteX7" fmla="*/ 9144 w 1560912"/>
              <a:gd name="connsiteY7" fmla="*/ 6849280 h 6857998"/>
              <a:gd name="connsiteX8" fmla="*/ 1425871 w 1560912"/>
              <a:gd name="connsiteY8" fmla="*/ 3428998 h 6857998"/>
              <a:gd name="connsiteX9" fmla="*/ 9144 w 1560912"/>
              <a:gd name="connsiteY9" fmla="*/ 8717 h 6857998"/>
              <a:gd name="connsiteX10" fmla="*/ 1 w 1560912"/>
              <a:gd name="connsiteY10"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0912" h="6857998">
                <a:moveTo>
                  <a:pt x="1" y="0"/>
                </a:moveTo>
                <a:lnTo>
                  <a:pt x="187361" y="0"/>
                </a:lnTo>
                <a:lnTo>
                  <a:pt x="269264" y="85905"/>
                </a:lnTo>
                <a:cubicBezTo>
                  <a:pt x="1071787" y="968877"/>
                  <a:pt x="1560912" y="2141817"/>
                  <a:pt x="1560912" y="3428998"/>
                </a:cubicBezTo>
                <a:cubicBezTo>
                  <a:pt x="1560912" y="4716180"/>
                  <a:pt x="1071787" y="5889120"/>
                  <a:pt x="269264" y="6772092"/>
                </a:cubicBezTo>
                <a:lnTo>
                  <a:pt x="187360" y="6857998"/>
                </a:lnTo>
                <a:lnTo>
                  <a:pt x="0" y="6857998"/>
                </a:lnTo>
                <a:lnTo>
                  <a:pt x="9144" y="6849280"/>
                </a:lnTo>
                <a:cubicBezTo>
                  <a:pt x="884471" y="5973954"/>
                  <a:pt x="1425871" y="4764701"/>
                  <a:pt x="1425871" y="3428998"/>
                </a:cubicBezTo>
                <a:cubicBezTo>
                  <a:pt x="1425871" y="2093295"/>
                  <a:pt x="884471" y="884043"/>
                  <a:pt x="9144" y="8717"/>
                </a:cubicBezTo>
                <a:lnTo>
                  <a:pt x="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463994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Office - Uneditable Image">
    <p:spTree>
      <p:nvGrpSpPr>
        <p:cNvPr id="1" name=""/>
        <p:cNvGrpSpPr/>
        <p:nvPr/>
      </p:nvGrpSpPr>
      <p:grpSpPr>
        <a:xfrm>
          <a:off x="0" y="0"/>
          <a:ext cx="0" cy="0"/>
          <a:chOff x="0" y="0"/>
          <a:chExt cx="0" cy="0"/>
        </a:xfrm>
      </p:grpSpPr>
      <p:pic>
        <p:nvPicPr>
          <p:cNvPr id="4" name="Picture 3" descr="A view of a city&#10;&#10;Description generated with very high confidence">
            <a:extLst>
              <a:ext uri="{FF2B5EF4-FFF2-40B4-BE49-F238E27FC236}">
                <a16:creationId xmlns="" xmlns:a16="http://schemas.microsoft.com/office/drawing/2014/main" id="{58A499E6-7BE3-434E-AA6C-B177006F661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4067175" cy="6858000"/>
          </a:xfrm>
          <a:prstGeom prst="rect">
            <a:avLst/>
          </a:prstGeom>
        </p:spPr>
      </p:pic>
      <p:sp>
        <p:nvSpPr>
          <p:cNvPr id="10" name="Freeform: Shape 9">
            <a:extLst>
              <a:ext uri="{FF2B5EF4-FFF2-40B4-BE49-F238E27FC236}">
                <a16:creationId xmlns="" xmlns:a16="http://schemas.microsoft.com/office/drawing/2014/main" id="{FECE6FAE-DB46-4053-BA34-8A4857149638}"/>
              </a:ext>
            </a:extLst>
          </p:cNvPr>
          <p:cNvSpPr/>
          <p:nvPr userDrawn="1"/>
        </p:nvSpPr>
        <p:spPr>
          <a:xfrm>
            <a:off x="8569324" y="1665287"/>
            <a:ext cx="574676" cy="1106488"/>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 name="Picture 10">
            <a:extLst>
              <a:ext uri="{FF2B5EF4-FFF2-40B4-BE49-F238E27FC236}">
                <a16:creationId xmlns="" xmlns:a16="http://schemas.microsoft.com/office/drawing/2014/main" id="{EE31800C-420D-410F-8972-B7F2C312A1D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50854" y="6009259"/>
            <a:ext cx="1080000" cy="450000"/>
          </a:xfrm>
          <a:prstGeom prst="rect">
            <a:avLst/>
          </a:prstGeom>
        </p:spPr>
      </p:pic>
      <p:sp>
        <p:nvSpPr>
          <p:cNvPr id="16" name="Title 1">
            <a:extLst>
              <a:ext uri="{FF2B5EF4-FFF2-40B4-BE49-F238E27FC236}">
                <a16:creationId xmlns="" xmlns:a16="http://schemas.microsoft.com/office/drawing/2014/main" id="{6F70DBD2-70FA-4FEC-867E-6BFFC61C231D}"/>
              </a:ext>
            </a:extLst>
          </p:cNvPr>
          <p:cNvSpPr>
            <a:spLocks noGrp="1"/>
          </p:cNvSpPr>
          <p:nvPr>
            <p:ph type="ctrTitle" hasCustomPrompt="1"/>
          </p:nvPr>
        </p:nvSpPr>
        <p:spPr>
          <a:xfrm>
            <a:off x="4342270" y="1665288"/>
            <a:ext cx="3982581" cy="1332408"/>
          </a:xfrm>
          <a:prstGeom prst="rect">
            <a:avLst/>
          </a:prstGeom>
        </p:spPr>
        <p:txBody>
          <a:bodyPr anchor="b" anchorCtr="0">
            <a:noAutofit/>
          </a:bodyPr>
          <a:lstStyle>
            <a:lvl1pPr algn="r">
              <a:lnSpc>
                <a:spcPts val="3450"/>
              </a:lnSpc>
              <a:defRPr sz="4000" b="0" i="0">
                <a:solidFill>
                  <a:schemeClr val="accent1"/>
                </a:solidFill>
                <a:latin typeface="+mj-lt"/>
                <a:ea typeface="Calibri" charset="0"/>
                <a:cs typeface="Calibri" charset="0"/>
              </a:defRPr>
            </a:lvl1pPr>
          </a:lstStyle>
          <a:p>
            <a:r>
              <a:rPr lang="en-US" dirty="0"/>
              <a:t>Divider title will go here</a:t>
            </a:r>
          </a:p>
        </p:txBody>
      </p:sp>
      <p:sp>
        <p:nvSpPr>
          <p:cNvPr id="17" name="Subtitle 2">
            <a:extLst>
              <a:ext uri="{FF2B5EF4-FFF2-40B4-BE49-F238E27FC236}">
                <a16:creationId xmlns="" xmlns:a16="http://schemas.microsoft.com/office/drawing/2014/main" id="{BB7A5106-1E46-4E06-A766-686031BB766B}"/>
              </a:ext>
            </a:extLst>
          </p:cNvPr>
          <p:cNvSpPr>
            <a:spLocks noGrp="1"/>
          </p:cNvSpPr>
          <p:nvPr>
            <p:ph type="subTitle" idx="1" hasCustomPrompt="1"/>
          </p:nvPr>
        </p:nvSpPr>
        <p:spPr>
          <a:xfrm>
            <a:off x="4342270" y="2985596"/>
            <a:ext cx="3982581" cy="787082"/>
          </a:xfrm>
          <a:prstGeom prst="rect">
            <a:avLst/>
          </a:prstGeom>
        </p:spPr>
        <p:txBody>
          <a:bodyPr>
            <a:normAutofit/>
          </a:bodyPr>
          <a:lstStyle>
            <a:lvl1pPr marL="0" indent="0" algn="r">
              <a:buNone/>
              <a:defRPr sz="2100" b="0" i="0">
                <a:solidFill>
                  <a:schemeClr val="accent2"/>
                </a:solidFill>
                <a:latin typeface="+mj-lt"/>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sp>
        <p:nvSpPr>
          <p:cNvPr id="8" name="Freeform: Shape 7">
            <a:extLst>
              <a:ext uri="{FF2B5EF4-FFF2-40B4-BE49-F238E27FC236}">
                <a16:creationId xmlns="" xmlns:a16="http://schemas.microsoft.com/office/drawing/2014/main" id="{5187FD6F-DBBA-4B25-A588-AD5390EEF9F4}"/>
              </a:ext>
            </a:extLst>
          </p:cNvPr>
          <p:cNvSpPr/>
          <p:nvPr userDrawn="1"/>
        </p:nvSpPr>
        <p:spPr>
          <a:xfrm>
            <a:off x="2638870" y="2"/>
            <a:ext cx="1560912" cy="6857998"/>
          </a:xfrm>
          <a:custGeom>
            <a:avLst/>
            <a:gdLst>
              <a:gd name="connsiteX0" fmla="*/ 0 w 8570548"/>
              <a:gd name="connsiteY0" fmla="*/ 6857997 h 6857998"/>
              <a:gd name="connsiteX1" fmla="*/ 187360 w 8570548"/>
              <a:gd name="connsiteY1" fmla="*/ 6857997 h 6857998"/>
              <a:gd name="connsiteX2" fmla="*/ 187361 w 8570548"/>
              <a:gd name="connsiteY2" fmla="*/ 6857998 h 6857998"/>
              <a:gd name="connsiteX3" fmla="*/ 1 w 8570548"/>
              <a:gd name="connsiteY3" fmla="*/ 6857998 h 6857998"/>
              <a:gd name="connsiteX4" fmla="*/ 7009637 w 8570548"/>
              <a:gd name="connsiteY4" fmla="*/ 0 h 6857998"/>
              <a:gd name="connsiteX5" fmla="*/ 7196997 w 8570548"/>
              <a:gd name="connsiteY5" fmla="*/ 0 h 6857998"/>
              <a:gd name="connsiteX6" fmla="*/ 7278900 w 8570548"/>
              <a:gd name="connsiteY6" fmla="*/ 85905 h 6857998"/>
              <a:gd name="connsiteX7" fmla="*/ 8570548 w 8570548"/>
              <a:gd name="connsiteY7" fmla="*/ 3428998 h 6857998"/>
              <a:gd name="connsiteX8" fmla="*/ 7278900 w 8570548"/>
              <a:gd name="connsiteY8" fmla="*/ 6772092 h 6857998"/>
              <a:gd name="connsiteX9" fmla="*/ 7196996 w 8570548"/>
              <a:gd name="connsiteY9" fmla="*/ 6857998 h 6857998"/>
              <a:gd name="connsiteX10" fmla="*/ 7009636 w 8570548"/>
              <a:gd name="connsiteY10" fmla="*/ 6857998 h 6857998"/>
              <a:gd name="connsiteX11" fmla="*/ 7018780 w 8570548"/>
              <a:gd name="connsiteY11" fmla="*/ 6849280 h 6857998"/>
              <a:gd name="connsiteX12" fmla="*/ 8435507 w 8570548"/>
              <a:gd name="connsiteY12" fmla="*/ 3428998 h 6857998"/>
              <a:gd name="connsiteX13" fmla="*/ 7018780 w 8570548"/>
              <a:gd name="connsiteY13" fmla="*/ 8717 h 6857998"/>
              <a:gd name="connsiteX0" fmla="*/ 0 w 8570547"/>
              <a:gd name="connsiteY0" fmla="*/ 6857998 h 6857998"/>
              <a:gd name="connsiteX1" fmla="*/ 187359 w 8570547"/>
              <a:gd name="connsiteY1" fmla="*/ 6857997 h 6857998"/>
              <a:gd name="connsiteX2" fmla="*/ 187360 w 8570547"/>
              <a:gd name="connsiteY2" fmla="*/ 6857998 h 6857998"/>
              <a:gd name="connsiteX3" fmla="*/ 0 w 8570547"/>
              <a:gd name="connsiteY3" fmla="*/ 6857998 h 6857998"/>
              <a:gd name="connsiteX4" fmla="*/ 7009636 w 8570547"/>
              <a:gd name="connsiteY4" fmla="*/ 0 h 6857998"/>
              <a:gd name="connsiteX5" fmla="*/ 7196996 w 8570547"/>
              <a:gd name="connsiteY5" fmla="*/ 0 h 6857998"/>
              <a:gd name="connsiteX6" fmla="*/ 7278899 w 8570547"/>
              <a:gd name="connsiteY6" fmla="*/ 85905 h 6857998"/>
              <a:gd name="connsiteX7" fmla="*/ 8570547 w 8570547"/>
              <a:gd name="connsiteY7" fmla="*/ 3428998 h 6857998"/>
              <a:gd name="connsiteX8" fmla="*/ 7278899 w 8570547"/>
              <a:gd name="connsiteY8" fmla="*/ 6772092 h 6857998"/>
              <a:gd name="connsiteX9" fmla="*/ 7196995 w 8570547"/>
              <a:gd name="connsiteY9" fmla="*/ 6857998 h 6857998"/>
              <a:gd name="connsiteX10" fmla="*/ 7009635 w 8570547"/>
              <a:gd name="connsiteY10" fmla="*/ 6857998 h 6857998"/>
              <a:gd name="connsiteX11" fmla="*/ 7018779 w 8570547"/>
              <a:gd name="connsiteY11" fmla="*/ 6849280 h 6857998"/>
              <a:gd name="connsiteX12" fmla="*/ 8435506 w 8570547"/>
              <a:gd name="connsiteY12" fmla="*/ 3428998 h 6857998"/>
              <a:gd name="connsiteX13" fmla="*/ 7018779 w 8570547"/>
              <a:gd name="connsiteY13" fmla="*/ 8717 h 6857998"/>
              <a:gd name="connsiteX14" fmla="*/ 7009636 w 8570547"/>
              <a:gd name="connsiteY14" fmla="*/ 0 h 6857998"/>
              <a:gd name="connsiteX0" fmla="*/ 0 w 8570547"/>
              <a:gd name="connsiteY0" fmla="*/ 6857998 h 6857998"/>
              <a:gd name="connsiteX1" fmla="*/ 187359 w 8570547"/>
              <a:gd name="connsiteY1" fmla="*/ 6857997 h 6857998"/>
              <a:gd name="connsiteX2" fmla="*/ 0 w 8570547"/>
              <a:gd name="connsiteY2" fmla="*/ 6857998 h 6857998"/>
              <a:gd name="connsiteX3" fmla="*/ 7009636 w 8570547"/>
              <a:gd name="connsiteY3" fmla="*/ 0 h 6857998"/>
              <a:gd name="connsiteX4" fmla="*/ 7196996 w 8570547"/>
              <a:gd name="connsiteY4" fmla="*/ 0 h 6857998"/>
              <a:gd name="connsiteX5" fmla="*/ 7278899 w 8570547"/>
              <a:gd name="connsiteY5" fmla="*/ 85905 h 6857998"/>
              <a:gd name="connsiteX6" fmla="*/ 8570547 w 8570547"/>
              <a:gd name="connsiteY6" fmla="*/ 3428998 h 6857998"/>
              <a:gd name="connsiteX7" fmla="*/ 7278899 w 8570547"/>
              <a:gd name="connsiteY7" fmla="*/ 6772092 h 6857998"/>
              <a:gd name="connsiteX8" fmla="*/ 7196995 w 8570547"/>
              <a:gd name="connsiteY8" fmla="*/ 6857998 h 6857998"/>
              <a:gd name="connsiteX9" fmla="*/ 7009635 w 8570547"/>
              <a:gd name="connsiteY9" fmla="*/ 6857998 h 6857998"/>
              <a:gd name="connsiteX10" fmla="*/ 7018779 w 8570547"/>
              <a:gd name="connsiteY10" fmla="*/ 6849280 h 6857998"/>
              <a:gd name="connsiteX11" fmla="*/ 8435506 w 8570547"/>
              <a:gd name="connsiteY11" fmla="*/ 3428998 h 6857998"/>
              <a:gd name="connsiteX12" fmla="*/ 7018779 w 8570547"/>
              <a:gd name="connsiteY12" fmla="*/ 8717 h 6857998"/>
              <a:gd name="connsiteX13" fmla="*/ 7009636 w 8570547"/>
              <a:gd name="connsiteY13" fmla="*/ 0 h 6857998"/>
              <a:gd name="connsiteX0" fmla="*/ 1 w 1560912"/>
              <a:gd name="connsiteY0" fmla="*/ 0 h 6857998"/>
              <a:gd name="connsiteX1" fmla="*/ 187361 w 1560912"/>
              <a:gd name="connsiteY1" fmla="*/ 0 h 6857998"/>
              <a:gd name="connsiteX2" fmla="*/ 269264 w 1560912"/>
              <a:gd name="connsiteY2" fmla="*/ 85905 h 6857998"/>
              <a:gd name="connsiteX3" fmla="*/ 1560912 w 1560912"/>
              <a:gd name="connsiteY3" fmla="*/ 3428998 h 6857998"/>
              <a:gd name="connsiteX4" fmla="*/ 269264 w 1560912"/>
              <a:gd name="connsiteY4" fmla="*/ 6772092 h 6857998"/>
              <a:gd name="connsiteX5" fmla="*/ 187360 w 1560912"/>
              <a:gd name="connsiteY5" fmla="*/ 6857998 h 6857998"/>
              <a:gd name="connsiteX6" fmla="*/ 0 w 1560912"/>
              <a:gd name="connsiteY6" fmla="*/ 6857998 h 6857998"/>
              <a:gd name="connsiteX7" fmla="*/ 9144 w 1560912"/>
              <a:gd name="connsiteY7" fmla="*/ 6849280 h 6857998"/>
              <a:gd name="connsiteX8" fmla="*/ 1425871 w 1560912"/>
              <a:gd name="connsiteY8" fmla="*/ 3428998 h 6857998"/>
              <a:gd name="connsiteX9" fmla="*/ 9144 w 1560912"/>
              <a:gd name="connsiteY9" fmla="*/ 8717 h 6857998"/>
              <a:gd name="connsiteX10" fmla="*/ 1 w 1560912"/>
              <a:gd name="connsiteY10"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0912" h="6857998">
                <a:moveTo>
                  <a:pt x="1" y="0"/>
                </a:moveTo>
                <a:lnTo>
                  <a:pt x="187361" y="0"/>
                </a:lnTo>
                <a:lnTo>
                  <a:pt x="269264" y="85905"/>
                </a:lnTo>
                <a:cubicBezTo>
                  <a:pt x="1071787" y="968877"/>
                  <a:pt x="1560912" y="2141817"/>
                  <a:pt x="1560912" y="3428998"/>
                </a:cubicBezTo>
                <a:cubicBezTo>
                  <a:pt x="1560912" y="4716180"/>
                  <a:pt x="1071787" y="5889120"/>
                  <a:pt x="269264" y="6772092"/>
                </a:cubicBezTo>
                <a:lnTo>
                  <a:pt x="187360" y="6857998"/>
                </a:lnTo>
                <a:lnTo>
                  <a:pt x="0" y="6857998"/>
                </a:lnTo>
                <a:lnTo>
                  <a:pt x="9144" y="6849280"/>
                </a:lnTo>
                <a:cubicBezTo>
                  <a:pt x="884471" y="5973954"/>
                  <a:pt x="1425871" y="4764701"/>
                  <a:pt x="1425871" y="3428998"/>
                </a:cubicBezTo>
                <a:cubicBezTo>
                  <a:pt x="1425871" y="2093295"/>
                  <a:pt x="884471" y="884043"/>
                  <a:pt x="9144" y="8717"/>
                </a:cubicBezTo>
                <a:lnTo>
                  <a:pt x="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21211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wilight Blue - Uneditable Image">
    <p:bg>
      <p:bgPr>
        <a:solidFill>
          <a:schemeClr val="accent1"/>
        </a:solidFill>
        <a:effectLst/>
      </p:bgPr>
    </p:bg>
    <p:spTree>
      <p:nvGrpSpPr>
        <p:cNvPr id="1" name=""/>
        <p:cNvGrpSpPr/>
        <p:nvPr/>
      </p:nvGrpSpPr>
      <p:grpSpPr>
        <a:xfrm>
          <a:off x="0" y="0"/>
          <a:ext cx="0" cy="0"/>
          <a:chOff x="0" y="0"/>
          <a:chExt cx="0" cy="0"/>
        </a:xfrm>
      </p:grpSpPr>
      <p:pic>
        <p:nvPicPr>
          <p:cNvPr id="18" name="Picture 17" descr="A view of a city&#10;&#10;Description generated with high confidence">
            <a:extLst>
              <a:ext uri="{FF2B5EF4-FFF2-40B4-BE49-F238E27FC236}">
                <a16:creationId xmlns="" xmlns:a16="http://schemas.microsoft.com/office/drawing/2014/main" id="{C6624330-407A-432B-9A79-54A1099F4C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4062984" cy="6858000"/>
          </a:xfrm>
          <a:prstGeom prst="rect">
            <a:avLst/>
          </a:prstGeom>
        </p:spPr>
      </p:pic>
      <p:sp>
        <p:nvSpPr>
          <p:cNvPr id="6" name="Title 1"/>
          <p:cNvSpPr>
            <a:spLocks noGrp="1"/>
          </p:cNvSpPr>
          <p:nvPr>
            <p:ph type="ctrTitle" hasCustomPrompt="1"/>
          </p:nvPr>
        </p:nvSpPr>
        <p:spPr>
          <a:xfrm>
            <a:off x="4342270" y="1665288"/>
            <a:ext cx="3982581" cy="1332408"/>
          </a:xfrm>
          <a:prstGeom prst="rect">
            <a:avLst/>
          </a:prstGeom>
        </p:spPr>
        <p:txBody>
          <a:bodyPr anchor="b" anchorCtr="0">
            <a:noAutofit/>
          </a:bodyPr>
          <a:lstStyle>
            <a:lvl1pPr algn="r">
              <a:lnSpc>
                <a:spcPts val="3450"/>
              </a:lnSpc>
              <a:defRPr sz="4000" b="0" i="0">
                <a:solidFill>
                  <a:schemeClr val="bg1"/>
                </a:solidFill>
                <a:latin typeface="+mj-lt"/>
                <a:ea typeface="Calibri" charset="0"/>
                <a:cs typeface="Calibri" charset="0"/>
              </a:defRPr>
            </a:lvl1pPr>
          </a:lstStyle>
          <a:p>
            <a:r>
              <a:rPr lang="en-US" dirty="0"/>
              <a:t>Divider title will go here</a:t>
            </a:r>
          </a:p>
        </p:txBody>
      </p:sp>
      <p:sp>
        <p:nvSpPr>
          <p:cNvPr id="9" name="Subtitle 2"/>
          <p:cNvSpPr>
            <a:spLocks noGrp="1"/>
          </p:cNvSpPr>
          <p:nvPr>
            <p:ph type="subTitle" idx="1" hasCustomPrompt="1"/>
          </p:nvPr>
        </p:nvSpPr>
        <p:spPr>
          <a:xfrm>
            <a:off x="4342270" y="2985596"/>
            <a:ext cx="3982581" cy="787082"/>
          </a:xfrm>
          <a:prstGeom prst="rect">
            <a:avLst/>
          </a:prstGeom>
        </p:spPr>
        <p:txBody>
          <a:bodyPr>
            <a:normAutofit/>
          </a:bodyPr>
          <a:lstStyle>
            <a:lvl1pPr marL="0" indent="0" algn="r">
              <a:buNone/>
              <a:defRPr sz="2100" b="0" i="0">
                <a:solidFill>
                  <a:schemeClr val="accent4"/>
                </a:solidFill>
                <a:latin typeface="+mj-lt"/>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sp>
        <p:nvSpPr>
          <p:cNvPr id="8" name="Freeform: Shape 7">
            <a:extLst>
              <a:ext uri="{FF2B5EF4-FFF2-40B4-BE49-F238E27FC236}">
                <a16:creationId xmlns="" xmlns:a16="http://schemas.microsoft.com/office/drawing/2014/main" id="{7AA0E784-0A04-422C-B293-52184783CFC2}"/>
              </a:ext>
            </a:extLst>
          </p:cNvPr>
          <p:cNvSpPr/>
          <p:nvPr userDrawn="1"/>
        </p:nvSpPr>
        <p:spPr>
          <a:xfrm>
            <a:off x="8569324" y="1665287"/>
            <a:ext cx="574676" cy="1106488"/>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 name="Picture 10">
            <a:extLst>
              <a:ext uri="{FF2B5EF4-FFF2-40B4-BE49-F238E27FC236}">
                <a16:creationId xmlns="" xmlns:a16="http://schemas.microsoft.com/office/drawing/2014/main" id="{C4042AAB-E774-4CCE-8F1C-43BD7C990D1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50854" y="6009259"/>
            <a:ext cx="1080000" cy="450000"/>
          </a:xfrm>
          <a:prstGeom prst="rect">
            <a:avLst/>
          </a:prstGeom>
        </p:spPr>
      </p:pic>
      <p:sp>
        <p:nvSpPr>
          <p:cNvPr id="19" name="Freeform: Shape 18">
            <a:extLst>
              <a:ext uri="{FF2B5EF4-FFF2-40B4-BE49-F238E27FC236}">
                <a16:creationId xmlns="" xmlns:a16="http://schemas.microsoft.com/office/drawing/2014/main" id="{52B4247E-0BAD-45BB-AB2B-FC9E8B9C4EBB}"/>
              </a:ext>
            </a:extLst>
          </p:cNvPr>
          <p:cNvSpPr/>
          <p:nvPr userDrawn="1"/>
        </p:nvSpPr>
        <p:spPr>
          <a:xfrm>
            <a:off x="2638870" y="2"/>
            <a:ext cx="1560912" cy="6857998"/>
          </a:xfrm>
          <a:custGeom>
            <a:avLst/>
            <a:gdLst>
              <a:gd name="connsiteX0" fmla="*/ 0 w 8570548"/>
              <a:gd name="connsiteY0" fmla="*/ 6857997 h 6857998"/>
              <a:gd name="connsiteX1" fmla="*/ 187360 w 8570548"/>
              <a:gd name="connsiteY1" fmla="*/ 6857997 h 6857998"/>
              <a:gd name="connsiteX2" fmla="*/ 187361 w 8570548"/>
              <a:gd name="connsiteY2" fmla="*/ 6857998 h 6857998"/>
              <a:gd name="connsiteX3" fmla="*/ 1 w 8570548"/>
              <a:gd name="connsiteY3" fmla="*/ 6857998 h 6857998"/>
              <a:gd name="connsiteX4" fmla="*/ 7009637 w 8570548"/>
              <a:gd name="connsiteY4" fmla="*/ 0 h 6857998"/>
              <a:gd name="connsiteX5" fmla="*/ 7196997 w 8570548"/>
              <a:gd name="connsiteY5" fmla="*/ 0 h 6857998"/>
              <a:gd name="connsiteX6" fmla="*/ 7278900 w 8570548"/>
              <a:gd name="connsiteY6" fmla="*/ 85905 h 6857998"/>
              <a:gd name="connsiteX7" fmla="*/ 8570548 w 8570548"/>
              <a:gd name="connsiteY7" fmla="*/ 3428998 h 6857998"/>
              <a:gd name="connsiteX8" fmla="*/ 7278900 w 8570548"/>
              <a:gd name="connsiteY8" fmla="*/ 6772092 h 6857998"/>
              <a:gd name="connsiteX9" fmla="*/ 7196996 w 8570548"/>
              <a:gd name="connsiteY9" fmla="*/ 6857998 h 6857998"/>
              <a:gd name="connsiteX10" fmla="*/ 7009636 w 8570548"/>
              <a:gd name="connsiteY10" fmla="*/ 6857998 h 6857998"/>
              <a:gd name="connsiteX11" fmla="*/ 7018780 w 8570548"/>
              <a:gd name="connsiteY11" fmla="*/ 6849280 h 6857998"/>
              <a:gd name="connsiteX12" fmla="*/ 8435507 w 8570548"/>
              <a:gd name="connsiteY12" fmla="*/ 3428998 h 6857998"/>
              <a:gd name="connsiteX13" fmla="*/ 7018780 w 8570548"/>
              <a:gd name="connsiteY13" fmla="*/ 8717 h 6857998"/>
              <a:gd name="connsiteX0" fmla="*/ 0 w 8570547"/>
              <a:gd name="connsiteY0" fmla="*/ 6857998 h 6857998"/>
              <a:gd name="connsiteX1" fmla="*/ 187359 w 8570547"/>
              <a:gd name="connsiteY1" fmla="*/ 6857997 h 6857998"/>
              <a:gd name="connsiteX2" fmla="*/ 187360 w 8570547"/>
              <a:gd name="connsiteY2" fmla="*/ 6857998 h 6857998"/>
              <a:gd name="connsiteX3" fmla="*/ 0 w 8570547"/>
              <a:gd name="connsiteY3" fmla="*/ 6857998 h 6857998"/>
              <a:gd name="connsiteX4" fmla="*/ 7009636 w 8570547"/>
              <a:gd name="connsiteY4" fmla="*/ 0 h 6857998"/>
              <a:gd name="connsiteX5" fmla="*/ 7196996 w 8570547"/>
              <a:gd name="connsiteY5" fmla="*/ 0 h 6857998"/>
              <a:gd name="connsiteX6" fmla="*/ 7278899 w 8570547"/>
              <a:gd name="connsiteY6" fmla="*/ 85905 h 6857998"/>
              <a:gd name="connsiteX7" fmla="*/ 8570547 w 8570547"/>
              <a:gd name="connsiteY7" fmla="*/ 3428998 h 6857998"/>
              <a:gd name="connsiteX8" fmla="*/ 7278899 w 8570547"/>
              <a:gd name="connsiteY8" fmla="*/ 6772092 h 6857998"/>
              <a:gd name="connsiteX9" fmla="*/ 7196995 w 8570547"/>
              <a:gd name="connsiteY9" fmla="*/ 6857998 h 6857998"/>
              <a:gd name="connsiteX10" fmla="*/ 7009635 w 8570547"/>
              <a:gd name="connsiteY10" fmla="*/ 6857998 h 6857998"/>
              <a:gd name="connsiteX11" fmla="*/ 7018779 w 8570547"/>
              <a:gd name="connsiteY11" fmla="*/ 6849280 h 6857998"/>
              <a:gd name="connsiteX12" fmla="*/ 8435506 w 8570547"/>
              <a:gd name="connsiteY12" fmla="*/ 3428998 h 6857998"/>
              <a:gd name="connsiteX13" fmla="*/ 7018779 w 8570547"/>
              <a:gd name="connsiteY13" fmla="*/ 8717 h 6857998"/>
              <a:gd name="connsiteX14" fmla="*/ 7009636 w 8570547"/>
              <a:gd name="connsiteY14" fmla="*/ 0 h 6857998"/>
              <a:gd name="connsiteX0" fmla="*/ 0 w 8570547"/>
              <a:gd name="connsiteY0" fmla="*/ 6857998 h 6857998"/>
              <a:gd name="connsiteX1" fmla="*/ 187359 w 8570547"/>
              <a:gd name="connsiteY1" fmla="*/ 6857997 h 6857998"/>
              <a:gd name="connsiteX2" fmla="*/ 0 w 8570547"/>
              <a:gd name="connsiteY2" fmla="*/ 6857998 h 6857998"/>
              <a:gd name="connsiteX3" fmla="*/ 7009636 w 8570547"/>
              <a:gd name="connsiteY3" fmla="*/ 0 h 6857998"/>
              <a:gd name="connsiteX4" fmla="*/ 7196996 w 8570547"/>
              <a:gd name="connsiteY4" fmla="*/ 0 h 6857998"/>
              <a:gd name="connsiteX5" fmla="*/ 7278899 w 8570547"/>
              <a:gd name="connsiteY5" fmla="*/ 85905 h 6857998"/>
              <a:gd name="connsiteX6" fmla="*/ 8570547 w 8570547"/>
              <a:gd name="connsiteY6" fmla="*/ 3428998 h 6857998"/>
              <a:gd name="connsiteX7" fmla="*/ 7278899 w 8570547"/>
              <a:gd name="connsiteY7" fmla="*/ 6772092 h 6857998"/>
              <a:gd name="connsiteX8" fmla="*/ 7196995 w 8570547"/>
              <a:gd name="connsiteY8" fmla="*/ 6857998 h 6857998"/>
              <a:gd name="connsiteX9" fmla="*/ 7009635 w 8570547"/>
              <a:gd name="connsiteY9" fmla="*/ 6857998 h 6857998"/>
              <a:gd name="connsiteX10" fmla="*/ 7018779 w 8570547"/>
              <a:gd name="connsiteY10" fmla="*/ 6849280 h 6857998"/>
              <a:gd name="connsiteX11" fmla="*/ 8435506 w 8570547"/>
              <a:gd name="connsiteY11" fmla="*/ 3428998 h 6857998"/>
              <a:gd name="connsiteX12" fmla="*/ 7018779 w 8570547"/>
              <a:gd name="connsiteY12" fmla="*/ 8717 h 6857998"/>
              <a:gd name="connsiteX13" fmla="*/ 7009636 w 8570547"/>
              <a:gd name="connsiteY13" fmla="*/ 0 h 6857998"/>
              <a:gd name="connsiteX0" fmla="*/ 1 w 1560912"/>
              <a:gd name="connsiteY0" fmla="*/ 0 h 6857998"/>
              <a:gd name="connsiteX1" fmla="*/ 187361 w 1560912"/>
              <a:gd name="connsiteY1" fmla="*/ 0 h 6857998"/>
              <a:gd name="connsiteX2" fmla="*/ 269264 w 1560912"/>
              <a:gd name="connsiteY2" fmla="*/ 85905 h 6857998"/>
              <a:gd name="connsiteX3" fmla="*/ 1560912 w 1560912"/>
              <a:gd name="connsiteY3" fmla="*/ 3428998 h 6857998"/>
              <a:gd name="connsiteX4" fmla="*/ 269264 w 1560912"/>
              <a:gd name="connsiteY4" fmla="*/ 6772092 h 6857998"/>
              <a:gd name="connsiteX5" fmla="*/ 187360 w 1560912"/>
              <a:gd name="connsiteY5" fmla="*/ 6857998 h 6857998"/>
              <a:gd name="connsiteX6" fmla="*/ 0 w 1560912"/>
              <a:gd name="connsiteY6" fmla="*/ 6857998 h 6857998"/>
              <a:gd name="connsiteX7" fmla="*/ 9144 w 1560912"/>
              <a:gd name="connsiteY7" fmla="*/ 6849280 h 6857998"/>
              <a:gd name="connsiteX8" fmla="*/ 1425871 w 1560912"/>
              <a:gd name="connsiteY8" fmla="*/ 3428998 h 6857998"/>
              <a:gd name="connsiteX9" fmla="*/ 9144 w 1560912"/>
              <a:gd name="connsiteY9" fmla="*/ 8717 h 6857998"/>
              <a:gd name="connsiteX10" fmla="*/ 1 w 1560912"/>
              <a:gd name="connsiteY10"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0912" h="6857998">
                <a:moveTo>
                  <a:pt x="1" y="0"/>
                </a:moveTo>
                <a:lnTo>
                  <a:pt x="187361" y="0"/>
                </a:lnTo>
                <a:lnTo>
                  <a:pt x="269264" y="85905"/>
                </a:lnTo>
                <a:cubicBezTo>
                  <a:pt x="1071787" y="968877"/>
                  <a:pt x="1560912" y="2141817"/>
                  <a:pt x="1560912" y="3428998"/>
                </a:cubicBezTo>
                <a:cubicBezTo>
                  <a:pt x="1560912" y="4716180"/>
                  <a:pt x="1071787" y="5889120"/>
                  <a:pt x="269264" y="6772092"/>
                </a:cubicBezTo>
                <a:lnTo>
                  <a:pt x="187360" y="6857998"/>
                </a:lnTo>
                <a:lnTo>
                  <a:pt x="0" y="6857998"/>
                </a:lnTo>
                <a:lnTo>
                  <a:pt x="9144" y="6849280"/>
                </a:lnTo>
                <a:cubicBezTo>
                  <a:pt x="884471" y="5973954"/>
                  <a:pt x="1425871" y="4764701"/>
                  <a:pt x="1425871" y="3428998"/>
                </a:cubicBezTo>
                <a:cubicBezTo>
                  <a:pt x="1425871" y="2093295"/>
                  <a:pt x="884471" y="884043"/>
                  <a:pt x="9144" y="8717"/>
                </a:cubicBezTo>
                <a:lnTo>
                  <a:pt x="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528312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esentation Guidelines">
    <p:spTree>
      <p:nvGrpSpPr>
        <p:cNvPr id="1" name=""/>
        <p:cNvGrpSpPr/>
        <p:nvPr/>
      </p:nvGrpSpPr>
      <p:grpSpPr>
        <a:xfrm>
          <a:off x="0" y="0"/>
          <a:ext cx="0" cy="0"/>
          <a:chOff x="0" y="0"/>
          <a:chExt cx="0" cy="0"/>
        </a:xfrm>
      </p:grpSpPr>
      <p:sp>
        <p:nvSpPr>
          <p:cNvPr id="4" name="Rectangle 3"/>
          <p:cNvSpPr/>
          <p:nvPr userDrawn="1"/>
        </p:nvSpPr>
        <p:spPr>
          <a:xfrm>
            <a:off x="212066" y="1246932"/>
            <a:ext cx="4198938" cy="784830"/>
          </a:xfrm>
          <a:prstGeom prst="rect">
            <a:avLst/>
          </a:prstGeom>
        </p:spPr>
        <p:txBody>
          <a:bodyPr wrap="square">
            <a:spAutoFit/>
          </a:bodyPr>
          <a:lstStyle/>
          <a:p>
            <a:r>
              <a:rPr lang="en-GB" sz="1500" dirty="0">
                <a:solidFill>
                  <a:schemeClr val="accent1"/>
                </a:solidFill>
              </a:rPr>
              <a:t>Before starting your presentation, please review the below chart to determine the font and size appropriate for your project.</a:t>
            </a:r>
          </a:p>
        </p:txBody>
      </p:sp>
      <p:graphicFrame>
        <p:nvGraphicFramePr>
          <p:cNvPr id="5" name="Table 4"/>
          <p:cNvGraphicFramePr>
            <a:graphicFrameLocks noGrp="1"/>
          </p:cNvGraphicFramePr>
          <p:nvPr userDrawn="1">
            <p:extLst>
              <p:ext uri="{D42A27DB-BD31-4B8C-83A1-F6EECF244321}">
                <p14:modId xmlns:p14="http://schemas.microsoft.com/office/powerpoint/2010/main" val="1370375447"/>
              </p:ext>
            </p:extLst>
          </p:nvPr>
        </p:nvGraphicFramePr>
        <p:xfrm>
          <a:off x="237595" y="2354702"/>
          <a:ext cx="3978806" cy="2764256"/>
        </p:xfrm>
        <a:graphic>
          <a:graphicData uri="http://schemas.openxmlformats.org/drawingml/2006/table">
            <a:tbl>
              <a:tblPr firstRow="1" firstCol="1" bandRow="1">
                <a:tableStyleId>{69012ECD-51FC-41F1-AA8D-1B2483CD663E}</a:tableStyleId>
              </a:tblPr>
              <a:tblGrid>
                <a:gridCol w="776565">
                  <a:extLst>
                    <a:ext uri="{9D8B030D-6E8A-4147-A177-3AD203B41FA5}">
                      <a16:colId xmlns="" xmlns:a16="http://schemas.microsoft.com/office/drawing/2014/main" val="373782954"/>
                    </a:ext>
                  </a:extLst>
                </a:gridCol>
                <a:gridCol w="128270">
                  <a:extLst>
                    <a:ext uri="{9D8B030D-6E8A-4147-A177-3AD203B41FA5}">
                      <a16:colId xmlns="" xmlns:a16="http://schemas.microsoft.com/office/drawing/2014/main" val="2983469664"/>
                    </a:ext>
                  </a:extLst>
                </a:gridCol>
                <a:gridCol w="517038">
                  <a:extLst>
                    <a:ext uri="{9D8B030D-6E8A-4147-A177-3AD203B41FA5}">
                      <a16:colId xmlns="" xmlns:a16="http://schemas.microsoft.com/office/drawing/2014/main" val="4286429106"/>
                    </a:ext>
                  </a:extLst>
                </a:gridCol>
                <a:gridCol w="533400">
                  <a:extLst>
                    <a:ext uri="{9D8B030D-6E8A-4147-A177-3AD203B41FA5}">
                      <a16:colId xmlns="" xmlns:a16="http://schemas.microsoft.com/office/drawing/2014/main" val="4262333384"/>
                    </a:ext>
                  </a:extLst>
                </a:gridCol>
                <a:gridCol w="516467">
                  <a:extLst>
                    <a:ext uri="{9D8B030D-6E8A-4147-A177-3AD203B41FA5}">
                      <a16:colId xmlns="" xmlns:a16="http://schemas.microsoft.com/office/drawing/2014/main" val="3774412244"/>
                    </a:ext>
                  </a:extLst>
                </a:gridCol>
                <a:gridCol w="423333">
                  <a:extLst>
                    <a:ext uri="{9D8B030D-6E8A-4147-A177-3AD203B41FA5}">
                      <a16:colId xmlns="" xmlns:a16="http://schemas.microsoft.com/office/drawing/2014/main" val="1523270896"/>
                    </a:ext>
                  </a:extLst>
                </a:gridCol>
                <a:gridCol w="440267">
                  <a:extLst>
                    <a:ext uri="{9D8B030D-6E8A-4147-A177-3AD203B41FA5}">
                      <a16:colId xmlns="" xmlns:a16="http://schemas.microsoft.com/office/drawing/2014/main" val="3530007626"/>
                    </a:ext>
                  </a:extLst>
                </a:gridCol>
                <a:gridCol w="643466">
                  <a:extLst>
                    <a:ext uri="{9D8B030D-6E8A-4147-A177-3AD203B41FA5}">
                      <a16:colId xmlns="" xmlns:a16="http://schemas.microsoft.com/office/drawing/2014/main" val="2173403788"/>
                    </a:ext>
                  </a:extLst>
                </a:gridCol>
              </a:tblGrid>
              <a:tr h="637576">
                <a:tc>
                  <a:txBody>
                    <a:bodyPr/>
                    <a:lstStyle/>
                    <a:p>
                      <a:pPr>
                        <a:spcAft>
                          <a:spcPts val="0"/>
                        </a:spcAft>
                      </a:pPr>
                      <a:r>
                        <a:rPr lang="en-US" sz="800" dirty="0">
                          <a:effectLst/>
                          <a:latin typeface="+mn-lt"/>
                        </a:rPr>
                        <a:t> </a:t>
                      </a:r>
                      <a:endParaRPr lang="en-GB"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spcAft>
                          <a:spcPts val="0"/>
                        </a:spcAft>
                      </a:pPr>
                      <a:endParaRPr lang="en-GB"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spcAft>
                          <a:spcPts val="0"/>
                        </a:spcAft>
                      </a:pPr>
                      <a:r>
                        <a:rPr lang="en-US" sz="800" dirty="0">
                          <a:effectLst/>
                          <a:latin typeface="+mn-lt"/>
                        </a:rPr>
                        <a:t>Title Page Headline</a:t>
                      </a:r>
                      <a:endParaRPr lang="en-GB"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spcAft>
                          <a:spcPts val="0"/>
                        </a:spcAft>
                      </a:pPr>
                      <a:r>
                        <a:rPr lang="en-US" sz="800" dirty="0">
                          <a:effectLst/>
                          <a:latin typeface="+mn-lt"/>
                        </a:rPr>
                        <a:t>Title Page </a:t>
                      </a:r>
                    </a:p>
                    <a:p>
                      <a:pPr>
                        <a:spcAft>
                          <a:spcPts val="0"/>
                        </a:spcAft>
                      </a:pPr>
                      <a:r>
                        <a:rPr lang="en-US" sz="800" dirty="0">
                          <a:effectLst/>
                          <a:latin typeface="+mn-lt"/>
                        </a:rPr>
                        <a:t>Sub-headline</a:t>
                      </a:r>
                      <a:endParaRPr lang="en-GB"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spcAft>
                          <a:spcPts val="0"/>
                        </a:spcAft>
                      </a:pPr>
                      <a:r>
                        <a:rPr lang="en-US" sz="800" dirty="0">
                          <a:effectLst/>
                          <a:latin typeface="+mn-lt"/>
                        </a:rPr>
                        <a:t>Page Headline</a:t>
                      </a:r>
                      <a:endParaRPr lang="en-GB"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spcAft>
                          <a:spcPts val="0"/>
                        </a:spcAft>
                      </a:pPr>
                      <a:r>
                        <a:rPr lang="en-US" sz="800" dirty="0">
                          <a:effectLst/>
                          <a:latin typeface="+mn-lt"/>
                        </a:rPr>
                        <a:t>Page Content</a:t>
                      </a:r>
                      <a:endParaRPr lang="en-GB"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spcAft>
                          <a:spcPts val="0"/>
                        </a:spcAft>
                      </a:pPr>
                      <a:r>
                        <a:rPr lang="en-US" sz="800" dirty="0">
                          <a:effectLst/>
                          <a:latin typeface="+mn-lt"/>
                        </a:rPr>
                        <a:t>Table Content</a:t>
                      </a:r>
                      <a:endParaRPr lang="en-GB"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spcAft>
                          <a:spcPts val="0"/>
                        </a:spcAft>
                      </a:pPr>
                      <a:r>
                        <a:rPr lang="en-US" sz="800" dirty="0">
                          <a:effectLst/>
                          <a:latin typeface="+mn-lt"/>
                        </a:rPr>
                        <a:t>Chart and Image Identification</a:t>
                      </a:r>
                      <a:endParaRPr lang="en-GB" sz="800" dirty="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224516771"/>
                  </a:ext>
                </a:extLst>
              </a:tr>
              <a:tr h="1063340">
                <a:tc>
                  <a:txBody>
                    <a:bodyPr/>
                    <a:lstStyle/>
                    <a:p>
                      <a:pPr>
                        <a:spcAft>
                          <a:spcPts val="0"/>
                        </a:spcAft>
                      </a:pPr>
                      <a:r>
                        <a:rPr lang="en-US" sz="800" dirty="0">
                          <a:solidFill>
                            <a:schemeClr val="accent1"/>
                          </a:solidFill>
                          <a:effectLst/>
                          <a:latin typeface="+mn-lt"/>
                        </a:rPr>
                        <a:t>Projection Format - Font and Size</a:t>
                      </a:r>
                      <a:endParaRPr lang="en-GB" sz="800" dirty="0">
                        <a:solidFill>
                          <a:schemeClr val="accent1"/>
                        </a:solidFill>
                        <a:effectLst/>
                        <a:latin typeface="+mn-lt"/>
                      </a:endParaRPr>
                    </a:p>
                    <a:p>
                      <a:pPr>
                        <a:spcAft>
                          <a:spcPts val="0"/>
                        </a:spcAft>
                      </a:pPr>
                      <a:endParaRPr lang="en-US" sz="800" dirty="0">
                        <a:solidFill>
                          <a:schemeClr val="accent1"/>
                        </a:solidFill>
                        <a:effectLst/>
                        <a:latin typeface="+mn-lt"/>
                      </a:endParaRPr>
                    </a:p>
                    <a:p>
                      <a:pPr>
                        <a:spcAft>
                          <a:spcPts val="0"/>
                        </a:spcAft>
                      </a:pPr>
                      <a:r>
                        <a:rPr lang="en-US" sz="800" dirty="0">
                          <a:solidFill>
                            <a:schemeClr val="accent1"/>
                          </a:solidFill>
                          <a:effectLst/>
                          <a:latin typeface="+mn-lt"/>
                        </a:rPr>
                        <a:t>Presentation will be projected on a screen</a:t>
                      </a:r>
                      <a:endParaRPr lang="en-GB" sz="800" dirty="0">
                        <a:solidFill>
                          <a:schemeClr val="accent1"/>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spcAft>
                          <a:spcPts val="0"/>
                        </a:spcAft>
                      </a:pPr>
                      <a:endParaRPr lang="en-GB" sz="800" dirty="0">
                        <a:solidFill>
                          <a:schemeClr val="accent1"/>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spcAft>
                          <a:spcPts val="0"/>
                        </a:spcAft>
                      </a:pPr>
                      <a:r>
                        <a:rPr lang="en-US" sz="800" dirty="0">
                          <a:solidFill>
                            <a:schemeClr val="accent1"/>
                          </a:solidFill>
                          <a:effectLst/>
                          <a:latin typeface="+mn-lt"/>
                        </a:rPr>
                        <a:t>Arial Narrow (Headings)</a:t>
                      </a: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 </a:t>
                      </a:r>
                    </a:p>
                    <a:p>
                      <a:pPr>
                        <a:spcAft>
                          <a:spcPts val="0"/>
                        </a:spcAft>
                      </a:pP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36pt</a:t>
                      </a:r>
                      <a:endParaRPr lang="en-GB" sz="800" dirty="0">
                        <a:solidFill>
                          <a:schemeClr val="accent1"/>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spcAft>
                          <a:spcPts val="0"/>
                        </a:spcAft>
                      </a:pPr>
                      <a:r>
                        <a:rPr lang="en-US" sz="800" dirty="0">
                          <a:solidFill>
                            <a:schemeClr val="accent1"/>
                          </a:solidFill>
                          <a:effectLst/>
                          <a:latin typeface="+mn-lt"/>
                        </a:rPr>
                        <a:t>Arial Narrow (Headings)</a:t>
                      </a: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 </a:t>
                      </a:r>
                    </a:p>
                    <a:p>
                      <a:pPr>
                        <a:spcAft>
                          <a:spcPts val="0"/>
                        </a:spcAft>
                      </a:pP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21pt</a:t>
                      </a:r>
                      <a:endParaRPr lang="en-GB" sz="800" dirty="0">
                        <a:solidFill>
                          <a:schemeClr val="accent1"/>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spcAft>
                          <a:spcPts val="0"/>
                        </a:spcAft>
                      </a:pPr>
                      <a:r>
                        <a:rPr lang="en-US" sz="800" dirty="0">
                          <a:solidFill>
                            <a:schemeClr val="accent1"/>
                          </a:solidFill>
                          <a:effectLst/>
                          <a:latin typeface="+mn-lt"/>
                        </a:rPr>
                        <a:t>Arial Narrow (Headings)</a:t>
                      </a: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 </a:t>
                      </a:r>
                    </a:p>
                    <a:p>
                      <a:pPr>
                        <a:spcAft>
                          <a:spcPts val="0"/>
                        </a:spcAft>
                      </a:pP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21pt</a:t>
                      </a:r>
                      <a:endParaRPr lang="en-GB" sz="800" dirty="0">
                        <a:solidFill>
                          <a:schemeClr val="accent1"/>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spcAft>
                          <a:spcPts val="0"/>
                        </a:spcAft>
                      </a:pPr>
                      <a:r>
                        <a:rPr lang="en-US" sz="800" dirty="0">
                          <a:solidFill>
                            <a:schemeClr val="accent1"/>
                          </a:solidFill>
                          <a:effectLst/>
                          <a:latin typeface="+mn-lt"/>
                        </a:rPr>
                        <a:t>Arial Narrow (Body)</a:t>
                      </a: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 </a:t>
                      </a:r>
                    </a:p>
                    <a:p>
                      <a:pPr>
                        <a:spcAft>
                          <a:spcPts val="0"/>
                        </a:spcAft>
                      </a:pP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15pt</a:t>
                      </a:r>
                      <a:endParaRPr lang="en-GB" sz="800" dirty="0">
                        <a:solidFill>
                          <a:schemeClr val="accent1"/>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spcAft>
                          <a:spcPts val="0"/>
                        </a:spcAft>
                      </a:pPr>
                      <a:r>
                        <a:rPr lang="en-US" sz="800" dirty="0">
                          <a:solidFill>
                            <a:schemeClr val="accent1"/>
                          </a:solidFill>
                          <a:effectLst/>
                          <a:latin typeface="+mn-lt"/>
                        </a:rPr>
                        <a:t>Arial Narrow (Body)</a:t>
                      </a: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 </a:t>
                      </a:r>
                    </a:p>
                    <a:p>
                      <a:pPr>
                        <a:spcAft>
                          <a:spcPts val="0"/>
                        </a:spcAft>
                      </a:pP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10pt</a:t>
                      </a:r>
                      <a:endParaRPr lang="en-GB" sz="800" dirty="0">
                        <a:solidFill>
                          <a:schemeClr val="accent1"/>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spcAft>
                          <a:spcPts val="0"/>
                        </a:spcAft>
                      </a:pPr>
                      <a:r>
                        <a:rPr lang="en-US" sz="800" dirty="0">
                          <a:solidFill>
                            <a:schemeClr val="accent1"/>
                          </a:solidFill>
                          <a:effectLst/>
                          <a:latin typeface="+mn-lt"/>
                        </a:rPr>
                        <a:t>Arial Narrow (Body)</a:t>
                      </a: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 </a:t>
                      </a:r>
                    </a:p>
                    <a:p>
                      <a:pPr>
                        <a:spcAft>
                          <a:spcPts val="0"/>
                        </a:spcAft>
                      </a:pP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10pt</a:t>
                      </a:r>
                      <a:endParaRPr lang="en-GB" sz="800" dirty="0">
                        <a:solidFill>
                          <a:schemeClr val="accent1"/>
                        </a:solidFill>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3562392667"/>
                  </a:ext>
                </a:extLst>
              </a:tr>
              <a:tr h="1063340">
                <a:tc>
                  <a:txBody>
                    <a:bodyPr/>
                    <a:lstStyle/>
                    <a:p>
                      <a:pPr>
                        <a:spcAft>
                          <a:spcPts val="0"/>
                        </a:spcAft>
                      </a:pPr>
                      <a:r>
                        <a:rPr lang="en-US" sz="800" dirty="0">
                          <a:solidFill>
                            <a:schemeClr val="accent1"/>
                          </a:solidFill>
                          <a:effectLst/>
                          <a:latin typeface="+mn-lt"/>
                        </a:rPr>
                        <a:t>Report Format - Font and Size</a:t>
                      </a:r>
                    </a:p>
                    <a:p>
                      <a:pPr>
                        <a:spcAft>
                          <a:spcPts val="0"/>
                        </a:spcAft>
                      </a:pPr>
                      <a:endParaRPr lang="en-US" sz="800" dirty="0">
                        <a:solidFill>
                          <a:schemeClr val="accent1"/>
                        </a:solidFill>
                        <a:effectLst/>
                        <a:latin typeface="+mn-lt"/>
                      </a:endParaRPr>
                    </a:p>
                    <a:p>
                      <a:pPr>
                        <a:spcAft>
                          <a:spcPts val="0"/>
                        </a:spcAft>
                      </a:pPr>
                      <a:r>
                        <a:rPr lang="en-US" sz="800" dirty="0">
                          <a:solidFill>
                            <a:schemeClr val="accent1"/>
                          </a:solidFill>
                          <a:effectLst/>
                          <a:latin typeface="+mn-lt"/>
                        </a:rPr>
                        <a:t>Report will be reviewed on paper or tablet</a:t>
                      </a:r>
                      <a:endParaRPr lang="en-GB" sz="800" dirty="0">
                        <a:solidFill>
                          <a:schemeClr val="accent1"/>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spcAft>
                          <a:spcPts val="0"/>
                        </a:spcAft>
                      </a:pPr>
                      <a:endParaRPr lang="en-GB" sz="800" dirty="0">
                        <a:solidFill>
                          <a:schemeClr val="accent1"/>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spcAft>
                          <a:spcPts val="0"/>
                        </a:spcAft>
                      </a:pPr>
                      <a:r>
                        <a:rPr lang="en-US" sz="800" dirty="0">
                          <a:solidFill>
                            <a:schemeClr val="accent1"/>
                          </a:solidFill>
                          <a:effectLst/>
                          <a:latin typeface="+mn-lt"/>
                        </a:rPr>
                        <a:t>Arial Narrow (Headings)</a:t>
                      </a: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 </a:t>
                      </a:r>
                    </a:p>
                    <a:p>
                      <a:pPr>
                        <a:spcAft>
                          <a:spcPts val="0"/>
                        </a:spcAft>
                      </a:pP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36pt</a:t>
                      </a:r>
                      <a:endParaRPr lang="en-GB" sz="800" dirty="0">
                        <a:solidFill>
                          <a:schemeClr val="accent1"/>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spcAft>
                          <a:spcPts val="0"/>
                        </a:spcAft>
                      </a:pPr>
                      <a:r>
                        <a:rPr lang="en-US" sz="800" dirty="0">
                          <a:solidFill>
                            <a:schemeClr val="accent1"/>
                          </a:solidFill>
                          <a:effectLst/>
                          <a:latin typeface="+mn-lt"/>
                        </a:rPr>
                        <a:t>Arial Narrow (Headings)</a:t>
                      </a: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 </a:t>
                      </a:r>
                    </a:p>
                    <a:p>
                      <a:pPr>
                        <a:spcAft>
                          <a:spcPts val="0"/>
                        </a:spcAft>
                      </a:pP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21pt</a:t>
                      </a:r>
                      <a:endParaRPr lang="en-GB" sz="800" dirty="0">
                        <a:solidFill>
                          <a:schemeClr val="accent1"/>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spcAft>
                          <a:spcPts val="0"/>
                        </a:spcAft>
                      </a:pPr>
                      <a:r>
                        <a:rPr lang="en-US" sz="800" dirty="0">
                          <a:solidFill>
                            <a:schemeClr val="accent1"/>
                          </a:solidFill>
                          <a:effectLst/>
                          <a:latin typeface="+mn-lt"/>
                        </a:rPr>
                        <a:t>Arial Narrow (Headings)</a:t>
                      </a: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 </a:t>
                      </a:r>
                    </a:p>
                    <a:p>
                      <a:pPr>
                        <a:spcAft>
                          <a:spcPts val="0"/>
                        </a:spcAft>
                      </a:pP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21pt</a:t>
                      </a:r>
                      <a:endParaRPr lang="en-GB" sz="800" dirty="0">
                        <a:solidFill>
                          <a:schemeClr val="accent1"/>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spcAft>
                          <a:spcPts val="0"/>
                        </a:spcAft>
                      </a:pPr>
                      <a:r>
                        <a:rPr lang="en-US" sz="800" dirty="0">
                          <a:solidFill>
                            <a:schemeClr val="accent1"/>
                          </a:solidFill>
                          <a:effectLst/>
                          <a:latin typeface="+mn-lt"/>
                        </a:rPr>
                        <a:t>Arial Narrow (Body)</a:t>
                      </a: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 </a:t>
                      </a:r>
                    </a:p>
                    <a:p>
                      <a:pPr>
                        <a:spcAft>
                          <a:spcPts val="0"/>
                        </a:spcAft>
                      </a:pP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15pt</a:t>
                      </a:r>
                      <a:endParaRPr lang="en-GB" sz="800" dirty="0">
                        <a:solidFill>
                          <a:schemeClr val="accent1"/>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spcAft>
                          <a:spcPts val="0"/>
                        </a:spcAft>
                      </a:pPr>
                      <a:r>
                        <a:rPr lang="en-US" sz="800" dirty="0">
                          <a:solidFill>
                            <a:schemeClr val="accent1"/>
                          </a:solidFill>
                          <a:effectLst/>
                          <a:latin typeface="+mn-lt"/>
                        </a:rPr>
                        <a:t>Arial Narrow (Body)</a:t>
                      </a: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 </a:t>
                      </a:r>
                    </a:p>
                    <a:p>
                      <a:pPr>
                        <a:spcAft>
                          <a:spcPts val="0"/>
                        </a:spcAft>
                      </a:pP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10pt</a:t>
                      </a:r>
                      <a:endParaRPr lang="en-GB" sz="800" dirty="0">
                        <a:solidFill>
                          <a:schemeClr val="accent1"/>
                        </a:solidFill>
                        <a:effectLst/>
                        <a:latin typeface="+mn-lt"/>
                      </a:endParaRPr>
                    </a:p>
                  </a:txBody>
                  <a:tcPr marL="51435" marR="51435" marT="0" marB="0" anchor="ctr"/>
                </a:tc>
                <a:tc>
                  <a:txBody>
                    <a:bodyPr/>
                    <a:lstStyle/>
                    <a:p>
                      <a:pPr>
                        <a:spcAft>
                          <a:spcPts val="0"/>
                        </a:spcAft>
                      </a:pPr>
                      <a:r>
                        <a:rPr lang="en-US" sz="800" dirty="0">
                          <a:solidFill>
                            <a:schemeClr val="accent1"/>
                          </a:solidFill>
                          <a:effectLst/>
                          <a:latin typeface="+mn-lt"/>
                        </a:rPr>
                        <a:t>Arial Narrow (Body)</a:t>
                      </a: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 </a:t>
                      </a:r>
                    </a:p>
                    <a:p>
                      <a:pPr>
                        <a:spcAft>
                          <a:spcPts val="0"/>
                        </a:spcAft>
                      </a:pPr>
                      <a:endParaRPr lang="en-GB" sz="800" dirty="0">
                        <a:solidFill>
                          <a:schemeClr val="accent1"/>
                        </a:solidFill>
                        <a:effectLst/>
                        <a:latin typeface="+mn-lt"/>
                      </a:endParaRPr>
                    </a:p>
                    <a:p>
                      <a:pPr>
                        <a:spcAft>
                          <a:spcPts val="0"/>
                        </a:spcAft>
                      </a:pPr>
                      <a:r>
                        <a:rPr lang="en-US" sz="800" dirty="0">
                          <a:solidFill>
                            <a:schemeClr val="accent1"/>
                          </a:solidFill>
                          <a:effectLst/>
                          <a:latin typeface="+mn-lt"/>
                        </a:rPr>
                        <a:t>10pt</a:t>
                      </a:r>
                      <a:endParaRPr lang="en-GB" sz="800" dirty="0">
                        <a:solidFill>
                          <a:schemeClr val="accent1"/>
                        </a:solidFill>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3268988938"/>
                  </a:ext>
                </a:extLst>
              </a:tr>
            </a:tbl>
          </a:graphicData>
        </a:graphic>
      </p:graphicFrame>
      <p:sp>
        <p:nvSpPr>
          <p:cNvPr id="8" name="Rectangle 7"/>
          <p:cNvSpPr/>
          <p:nvPr userDrawn="1"/>
        </p:nvSpPr>
        <p:spPr>
          <a:xfrm>
            <a:off x="550863" y="449079"/>
            <a:ext cx="2714205" cy="415498"/>
          </a:xfrm>
          <a:prstGeom prst="rect">
            <a:avLst/>
          </a:prstGeom>
        </p:spPr>
        <p:txBody>
          <a:bodyPr wrap="none">
            <a:spAutoFit/>
          </a:bodyPr>
          <a:lstStyle/>
          <a:p>
            <a:r>
              <a:rPr lang="en-GB" sz="2100" b="1" dirty="0">
                <a:solidFill>
                  <a:schemeClr val="accent1"/>
                </a:solidFill>
                <a:ea typeface="+mj-ea"/>
                <a:cs typeface="+mj-cs"/>
              </a:rPr>
              <a:t>Presentation Guidelines</a:t>
            </a:r>
            <a:endParaRPr lang="en-GB" sz="1350" dirty="0">
              <a:solidFill>
                <a:schemeClr val="accent1"/>
              </a:solidFill>
            </a:endParaRPr>
          </a:p>
        </p:txBody>
      </p:sp>
      <p:sp>
        <p:nvSpPr>
          <p:cNvPr id="2" name="Rectangle 1">
            <a:extLst>
              <a:ext uri="{FF2B5EF4-FFF2-40B4-BE49-F238E27FC236}">
                <a16:creationId xmlns="" xmlns:a16="http://schemas.microsoft.com/office/drawing/2014/main" id="{E18BDEB7-D53F-4D29-AA64-BF2C4F2356A5}"/>
              </a:ext>
            </a:extLst>
          </p:cNvPr>
          <p:cNvSpPr/>
          <p:nvPr userDrawn="1"/>
        </p:nvSpPr>
        <p:spPr>
          <a:xfrm>
            <a:off x="4411004" y="1246932"/>
            <a:ext cx="4313462" cy="1061829"/>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accent1"/>
                </a:solidFill>
              </a:rPr>
              <a:t>To begin building your deck, please click 'New Slide' on the ‘HOME’ tab above and select the layouts you require from the drop-down</a:t>
            </a:r>
            <a:r>
              <a:rPr lang="en-GB" sz="1600" baseline="0" dirty="0">
                <a:solidFill>
                  <a:schemeClr val="accent1"/>
                </a:solidFill>
              </a:rPr>
              <a:t> menu</a:t>
            </a:r>
            <a:r>
              <a:rPr lang="en-GB" sz="1600" dirty="0">
                <a:solidFill>
                  <a:schemeClr val="accent1"/>
                </a:solidFill>
              </a:rPr>
              <a:t>.</a:t>
            </a:r>
          </a:p>
          <a:p>
            <a:endParaRPr lang="en-GB" sz="1500" dirty="0">
              <a:solidFill>
                <a:schemeClr val="accent1"/>
              </a:solidFill>
            </a:endParaRPr>
          </a:p>
        </p:txBody>
      </p:sp>
      <p:cxnSp>
        <p:nvCxnSpPr>
          <p:cNvPr id="10" name="Straight Connector 9"/>
          <p:cNvCxnSpPr/>
          <p:nvPr userDrawn="1"/>
        </p:nvCxnSpPr>
        <p:spPr>
          <a:xfrm>
            <a:off x="4326467" y="1405467"/>
            <a:ext cx="1" cy="447040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r="18935"/>
          <a:stretch/>
        </p:blipFill>
        <p:spPr>
          <a:xfrm>
            <a:off x="5524726" y="2121178"/>
            <a:ext cx="2219116" cy="1599723"/>
          </a:xfrm>
          <a:prstGeom prst="rect">
            <a:avLst/>
          </a:prstGeom>
          <a:ln>
            <a:solidFill>
              <a:schemeClr val="accent1"/>
            </a:solidFill>
          </a:ln>
        </p:spPr>
      </p:pic>
      <p:pic>
        <p:nvPicPr>
          <p:cNvPr id="12" name="Picture 11"/>
          <p:cNvPicPr>
            <a:picLocks noChangeAspect="1"/>
          </p:cNvPicPr>
          <p:nvPr userDrawn="1"/>
        </p:nvPicPr>
        <p:blipFill rotWithShape="1">
          <a:blip r:embed="rId3"/>
          <a:srcRect t="-1" r="19060" b="23275"/>
          <a:stretch/>
        </p:blipFill>
        <p:spPr>
          <a:xfrm>
            <a:off x="5524726" y="3811715"/>
            <a:ext cx="2212201" cy="1599723"/>
          </a:xfrm>
          <a:prstGeom prst="rect">
            <a:avLst/>
          </a:prstGeom>
          <a:ln>
            <a:solidFill>
              <a:schemeClr val="accent1"/>
            </a:solidFill>
          </a:ln>
        </p:spPr>
      </p:pic>
      <p:sp>
        <p:nvSpPr>
          <p:cNvPr id="13" name="Rectangle 12"/>
          <p:cNvSpPr/>
          <p:nvPr userDrawn="1"/>
        </p:nvSpPr>
        <p:spPr>
          <a:xfrm>
            <a:off x="4411004" y="5411438"/>
            <a:ext cx="4812946" cy="553998"/>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dirty="0">
                <a:solidFill>
                  <a:schemeClr val="accent1"/>
                </a:solidFill>
              </a:rPr>
              <a:t>Note: the</a:t>
            </a:r>
            <a:r>
              <a:rPr lang="en-GB" sz="1500" baseline="0" dirty="0">
                <a:solidFill>
                  <a:schemeClr val="accent1"/>
                </a:solidFill>
              </a:rPr>
              <a:t> Oxford Brand colours have been automatically loaded into the ‘Theme Colours’ section.</a:t>
            </a:r>
            <a:endParaRPr lang="en-GB" sz="1500" dirty="0">
              <a:solidFill>
                <a:schemeClr val="accent1"/>
              </a:solidFill>
            </a:endParaRPr>
          </a:p>
        </p:txBody>
      </p:sp>
      <p:sp>
        <p:nvSpPr>
          <p:cNvPr id="14" name="TextBox 13"/>
          <p:cNvSpPr txBox="1"/>
          <p:nvPr userDrawn="1"/>
        </p:nvSpPr>
        <p:spPr>
          <a:xfrm>
            <a:off x="550863" y="6009868"/>
            <a:ext cx="8038297" cy="738664"/>
          </a:xfrm>
          <a:prstGeom prst="rect">
            <a:avLst/>
          </a:prstGeom>
          <a:solidFill>
            <a:schemeClr val="accent1"/>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dirty="0">
                <a:solidFill>
                  <a:schemeClr val="bg1"/>
                </a:solidFill>
              </a:rPr>
              <a:t>Should you require further direction, please refer to the </a:t>
            </a:r>
            <a:r>
              <a:rPr lang="en-GB" sz="1500" b="1" dirty="0">
                <a:solidFill>
                  <a:schemeClr val="bg1"/>
                </a:solidFill>
              </a:rPr>
              <a:t>Oxford Presentation Guide</a:t>
            </a:r>
            <a:r>
              <a:rPr lang="en-GB" sz="1500" dirty="0">
                <a:solidFill>
                  <a:schemeClr val="bg1"/>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500" dirty="0">
                <a:solidFill>
                  <a:schemeClr val="bg1"/>
                </a:solidFill>
              </a:rPr>
              <a:t>For</a:t>
            </a:r>
            <a:r>
              <a:rPr lang="en-GB" sz="1500" baseline="0" dirty="0">
                <a:solidFill>
                  <a:schemeClr val="bg1"/>
                </a:solidFill>
              </a:rPr>
              <a:t> more information on the Oxford Brand Guidelines, please refer to the </a:t>
            </a:r>
            <a:r>
              <a:rPr lang="en-GB" sz="1500" b="1" baseline="0" dirty="0">
                <a:solidFill>
                  <a:schemeClr val="bg1"/>
                </a:solidFill>
              </a:rPr>
              <a:t>Brand Guidelines document</a:t>
            </a:r>
            <a:r>
              <a:rPr lang="en-GB" sz="1500" baseline="0" dirty="0">
                <a:solidFill>
                  <a:schemeClr val="bg1"/>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bg1"/>
                </a:solidFill>
              </a:rPr>
              <a:t>*This slide for reference only. Please delete from presentation once reviewed.</a:t>
            </a:r>
            <a:endParaRPr lang="en-GB" sz="1200" dirty="0">
              <a:solidFill>
                <a:schemeClr val="bg1"/>
              </a:solidFill>
            </a:endParaRPr>
          </a:p>
        </p:txBody>
      </p:sp>
    </p:spTree>
    <p:extLst>
      <p:ext uri="{BB962C8B-B14F-4D97-AF65-F5344CB8AC3E}">
        <p14:creationId xmlns:p14="http://schemas.microsoft.com/office/powerpoint/2010/main" val="925860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 Twillight Blu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 xmlns:a16="http://schemas.microsoft.com/office/drawing/2014/main" id="{AD38C631-1BBB-4D81-A4C3-A45E68998A9D}"/>
              </a:ext>
            </a:extLst>
          </p:cNvPr>
          <p:cNvSpPr>
            <a:spLocks noGrp="1"/>
          </p:cNvSpPr>
          <p:nvPr>
            <p:ph type="pic" sz="quarter" idx="11" hasCustomPrompt="1"/>
          </p:nvPr>
        </p:nvSpPr>
        <p:spPr>
          <a:xfrm>
            <a:off x="-1" y="2"/>
            <a:ext cx="4097797" cy="6857997"/>
          </a:xfrm>
          <a:custGeom>
            <a:avLst/>
            <a:gdLst>
              <a:gd name="connsiteX0" fmla="*/ 0 w 4062526"/>
              <a:gd name="connsiteY0" fmla="*/ 0 h 6857999"/>
              <a:gd name="connsiteX1" fmla="*/ 2638874 w 4062526"/>
              <a:gd name="connsiteY1" fmla="*/ 0 h 6857999"/>
              <a:gd name="connsiteX2" fmla="*/ 2793636 w 4062526"/>
              <a:gd name="connsiteY2" fmla="*/ 162325 h 6857999"/>
              <a:gd name="connsiteX3" fmla="*/ 4062526 w 4062526"/>
              <a:gd name="connsiteY3" fmla="*/ 3433254 h 6857999"/>
              <a:gd name="connsiteX4" fmla="*/ 2793636 w 4062526"/>
              <a:gd name="connsiteY4" fmla="*/ 6697834 h 6857999"/>
              <a:gd name="connsiteX5" fmla="*/ 2640933 w 4062526"/>
              <a:gd name="connsiteY5" fmla="*/ 6857999 h 6857999"/>
              <a:gd name="connsiteX6" fmla="*/ 0 w 4062526"/>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2526" h="6857999">
                <a:moveTo>
                  <a:pt x="0" y="0"/>
                </a:moveTo>
                <a:lnTo>
                  <a:pt x="2638874" y="0"/>
                </a:lnTo>
                <a:lnTo>
                  <a:pt x="2793636" y="162325"/>
                </a:lnTo>
                <a:cubicBezTo>
                  <a:pt x="3578074" y="1025399"/>
                  <a:pt x="4062526" y="2175081"/>
                  <a:pt x="4062526" y="3433254"/>
                </a:cubicBezTo>
                <a:cubicBezTo>
                  <a:pt x="4062526" y="4691428"/>
                  <a:pt x="3578074" y="5834760"/>
                  <a:pt x="2793636" y="6697834"/>
                </a:cubicBezTo>
                <a:lnTo>
                  <a:pt x="2640933" y="6857999"/>
                </a:lnTo>
                <a:lnTo>
                  <a:pt x="0" y="6857999"/>
                </a:lnTo>
                <a:close/>
              </a:path>
            </a:pathLst>
          </a:custGeom>
          <a:blipFill dpi="0" rotWithShape="1">
            <a:blip r:embed="rId2" cstate="print">
              <a:extLst>
                <a:ext uri="{28A0092B-C50C-407E-A947-70E740481C1C}">
                  <a14:useLocalDpi xmlns:a14="http://schemas.microsoft.com/office/drawing/2010/main"/>
                </a:ext>
              </a:extLst>
            </a:blip>
            <a:srcRect/>
            <a:stretch>
              <a:fillRect r="-58838"/>
            </a:stretch>
          </a:blipFill>
        </p:spPr>
        <p:txBody>
          <a:bodyPr wrap="square" lIns="1080000" tIns="2520000" rIns="1080000" anchor="t" anchorCtr="0">
            <a:noAutofit/>
          </a:bodyPr>
          <a:lstStyle>
            <a:lvl1pPr marL="0" indent="0" algn="ctr">
              <a:buNone/>
              <a:defRPr sz="2400" baseline="0">
                <a:solidFill>
                  <a:schemeClr val="bg1"/>
                </a:solidFill>
                <a:effectLst>
                  <a:outerShdw blurRad="63500" dist="63500" dir="2700000" algn="tl" rotWithShape="0">
                    <a:prstClr val="black">
                      <a:alpha val="70000"/>
                    </a:prstClr>
                  </a:outerShdw>
                </a:effectLst>
              </a:defRPr>
            </a:lvl1pPr>
          </a:lstStyle>
          <a:p>
            <a:r>
              <a:rPr lang="en-GB" dirty="0"/>
              <a:t>Click icon to add a picture</a:t>
            </a:r>
          </a:p>
        </p:txBody>
      </p:sp>
      <p:sp>
        <p:nvSpPr>
          <p:cNvPr id="9" name="Freeform: Shape 8">
            <a:extLst>
              <a:ext uri="{FF2B5EF4-FFF2-40B4-BE49-F238E27FC236}">
                <a16:creationId xmlns="" xmlns:a16="http://schemas.microsoft.com/office/drawing/2014/main" id="{0538737C-D1FD-49F3-932F-BE2B3E330A18}"/>
              </a:ext>
            </a:extLst>
          </p:cNvPr>
          <p:cNvSpPr/>
          <p:nvPr userDrawn="1"/>
        </p:nvSpPr>
        <p:spPr>
          <a:xfrm>
            <a:off x="8569324" y="1665287"/>
            <a:ext cx="574676" cy="1106488"/>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5" name="Title 1"/>
          <p:cNvSpPr>
            <a:spLocks noGrp="1"/>
          </p:cNvSpPr>
          <p:nvPr>
            <p:ph type="ctrTitle" hasCustomPrompt="1"/>
          </p:nvPr>
        </p:nvSpPr>
        <p:spPr>
          <a:xfrm>
            <a:off x="4342270" y="1665288"/>
            <a:ext cx="3982581" cy="1332408"/>
          </a:xfrm>
          <a:prstGeom prst="rect">
            <a:avLst/>
          </a:prstGeom>
        </p:spPr>
        <p:txBody>
          <a:bodyPr anchor="b" anchorCtr="0">
            <a:noAutofit/>
          </a:bodyPr>
          <a:lstStyle>
            <a:lvl1pPr algn="r">
              <a:lnSpc>
                <a:spcPts val="3450"/>
              </a:lnSpc>
              <a:defRPr sz="4000" b="0" i="0">
                <a:solidFill>
                  <a:schemeClr val="bg1"/>
                </a:solidFill>
                <a:latin typeface="+mj-lt"/>
                <a:ea typeface="Calibri" charset="0"/>
                <a:cs typeface="Calibri" charset="0"/>
              </a:defRPr>
            </a:lvl1pPr>
          </a:lstStyle>
          <a:p>
            <a:r>
              <a:rPr lang="en-US" dirty="0"/>
              <a:t>Presentation title will go here</a:t>
            </a:r>
          </a:p>
        </p:txBody>
      </p:sp>
      <p:sp>
        <p:nvSpPr>
          <p:cNvPr id="16" name="Subtitle 2"/>
          <p:cNvSpPr>
            <a:spLocks noGrp="1"/>
          </p:cNvSpPr>
          <p:nvPr>
            <p:ph type="subTitle" idx="1" hasCustomPrompt="1"/>
          </p:nvPr>
        </p:nvSpPr>
        <p:spPr>
          <a:xfrm>
            <a:off x="4342270" y="2985596"/>
            <a:ext cx="3982581" cy="787082"/>
          </a:xfrm>
          <a:prstGeom prst="rect">
            <a:avLst/>
          </a:prstGeom>
        </p:spPr>
        <p:txBody>
          <a:bodyPr>
            <a:normAutofit/>
          </a:bodyPr>
          <a:lstStyle>
            <a:lvl1pPr marL="0" indent="0" algn="r">
              <a:buNone/>
              <a:defRPr sz="2100" b="0" i="0">
                <a:solidFill>
                  <a:schemeClr val="accent4"/>
                </a:solidFill>
                <a:latin typeface="+mj-lt"/>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pic>
        <p:nvPicPr>
          <p:cNvPr id="12" name="Picture 11">
            <a:extLst>
              <a:ext uri="{FF2B5EF4-FFF2-40B4-BE49-F238E27FC236}">
                <a16:creationId xmlns="" xmlns:a16="http://schemas.microsoft.com/office/drawing/2014/main" id="{8676B26D-94D0-40A1-A602-84E4364FF03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50854" y="6009259"/>
            <a:ext cx="1080000" cy="450000"/>
          </a:xfrm>
          <a:prstGeom prst="rect">
            <a:avLst/>
          </a:prstGeom>
        </p:spPr>
      </p:pic>
      <p:sp>
        <p:nvSpPr>
          <p:cNvPr id="11" name="Freeform: Shape 10">
            <a:extLst>
              <a:ext uri="{FF2B5EF4-FFF2-40B4-BE49-F238E27FC236}">
                <a16:creationId xmlns="" xmlns:a16="http://schemas.microsoft.com/office/drawing/2014/main" id="{55602CDE-129F-400A-B373-3A9EF393D9B4}"/>
              </a:ext>
            </a:extLst>
          </p:cNvPr>
          <p:cNvSpPr/>
          <p:nvPr userDrawn="1"/>
        </p:nvSpPr>
        <p:spPr>
          <a:xfrm>
            <a:off x="2638870" y="2"/>
            <a:ext cx="1560912" cy="6857998"/>
          </a:xfrm>
          <a:custGeom>
            <a:avLst/>
            <a:gdLst>
              <a:gd name="connsiteX0" fmla="*/ 0 w 8570548"/>
              <a:gd name="connsiteY0" fmla="*/ 6857997 h 6857998"/>
              <a:gd name="connsiteX1" fmla="*/ 187360 w 8570548"/>
              <a:gd name="connsiteY1" fmla="*/ 6857997 h 6857998"/>
              <a:gd name="connsiteX2" fmla="*/ 187361 w 8570548"/>
              <a:gd name="connsiteY2" fmla="*/ 6857998 h 6857998"/>
              <a:gd name="connsiteX3" fmla="*/ 1 w 8570548"/>
              <a:gd name="connsiteY3" fmla="*/ 6857998 h 6857998"/>
              <a:gd name="connsiteX4" fmla="*/ 7009637 w 8570548"/>
              <a:gd name="connsiteY4" fmla="*/ 0 h 6857998"/>
              <a:gd name="connsiteX5" fmla="*/ 7196997 w 8570548"/>
              <a:gd name="connsiteY5" fmla="*/ 0 h 6857998"/>
              <a:gd name="connsiteX6" fmla="*/ 7278900 w 8570548"/>
              <a:gd name="connsiteY6" fmla="*/ 85905 h 6857998"/>
              <a:gd name="connsiteX7" fmla="*/ 8570548 w 8570548"/>
              <a:gd name="connsiteY7" fmla="*/ 3428998 h 6857998"/>
              <a:gd name="connsiteX8" fmla="*/ 7278900 w 8570548"/>
              <a:gd name="connsiteY8" fmla="*/ 6772092 h 6857998"/>
              <a:gd name="connsiteX9" fmla="*/ 7196996 w 8570548"/>
              <a:gd name="connsiteY9" fmla="*/ 6857998 h 6857998"/>
              <a:gd name="connsiteX10" fmla="*/ 7009636 w 8570548"/>
              <a:gd name="connsiteY10" fmla="*/ 6857998 h 6857998"/>
              <a:gd name="connsiteX11" fmla="*/ 7018780 w 8570548"/>
              <a:gd name="connsiteY11" fmla="*/ 6849280 h 6857998"/>
              <a:gd name="connsiteX12" fmla="*/ 8435507 w 8570548"/>
              <a:gd name="connsiteY12" fmla="*/ 3428998 h 6857998"/>
              <a:gd name="connsiteX13" fmla="*/ 7018780 w 8570548"/>
              <a:gd name="connsiteY13" fmla="*/ 8717 h 6857998"/>
              <a:gd name="connsiteX0" fmla="*/ 0 w 8570547"/>
              <a:gd name="connsiteY0" fmla="*/ 6857998 h 6857998"/>
              <a:gd name="connsiteX1" fmla="*/ 187359 w 8570547"/>
              <a:gd name="connsiteY1" fmla="*/ 6857997 h 6857998"/>
              <a:gd name="connsiteX2" fmla="*/ 187360 w 8570547"/>
              <a:gd name="connsiteY2" fmla="*/ 6857998 h 6857998"/>
              <a:gd name="connsiteX3" fmla="*/ 0 w 8570547"/>
              <a:gd name="connsiteY3" fmla="*/ 6857998 h 6857998"/>
              <a:gd name="connsiteX4" fmla="*/ 7009636 w 8570547"/>
              <a:gd name="connsiteY4" fmla="*/ 0 h 6857998"/>
              <a:gd name="connsiteX5" fmla="*/ 7196996 w 8570547"/>
              <a:gd name="connsiteY5" fmla="*/ 0 h 6857998"/>
              <a:gd name="connsiteX6" fmla="*/ 7278899 w 8570547"/>
              <a:gd name="connsiteY6" fmla="*/ 85905 h 6857998"/>
              <a:gd name="connsiteX7" fmla="*/ 8570547 w 8570547"/>
              <a:gd name="connsiteY7" fmla="*/ 3428998 h 6857998"/>
              <a:gd name="connsiteX8" fmla="*/ 7278899 w 8570547"/>
              <a:gd name="connsiteY8" fmla="*/ 6772092 h 6857998"/>
              <a:gd name="connsiteX9" fmla="*/ 7196995 w 8570547"/>
              <a:gd name="connsiteY9" fmla="*/ 6857998 h 6857998"/>
              <a:gd name="connsiteX10" fmla="*/ 7009635 w 8570547"/>
              <a:gd name="connsiteY10" fmla="*/ 6857998 h 6857998"/>
              <a:gd name="connsiteX11" fmla="*/ 7018779 w 8570547"/>
              <a:gd name="connsiteY11" fmla="*/ 6849280 h 6857998"/>
              <a:gd name="connsiteX12" fmla="*/ 8435506 w 8570547"/>
              <a:gd name="connsiteY12" fmla="*/ 3428998 h 6857998"/>
              <a:gd name="connsiteX13" fmla="*/ 7018779 w 8570547"/>
              <a:gd name="connsiteY13" fmla="*/ 8717 h 6857998"/>
              <a:gd name="connsiteX14" fmla="*/ 7009636 w 8570547"/>
              <a:gd name="connsiteY14" fmla="*/ 0 h 6857998"/>
              <a:gd name="connsiteX0" fmla="*/ 0 w 8570547"/>
              <a:gd name="connsiteY0" fmla="*/ 6857998 h 6857998"/>
              <a:gd name="connsiteX1" fmla="*/ 187359 w 8570547"/>
              <a:gd name="connsiteY1" fmla="*/ 6857997 h 6857998"/>
              <a:gd name="connsiteX2" fmla="*/ 0 w 8570547"/>
              <a:gd name="connsiteY2" fmla="*/ 6857998 h 6857998"/>
              <a:gd name="connsiteX3" fmla="*/ 7009636 w 8570547"/>
              <a:gd name="connsiteY3" fmla="*/ 0 h 6857998"/>
              <a:gd name="connsiteX4" fmla="*/ 7196996 w 8570547"/>
              <a:gd name="connsiteY4" fmla="*/ 0 h 6857998"/>
              <a:gd name="connsiteX5" fmla="*/ 7278899 w 8570547"/>
              <a:gd name="connsiteY5" fmla="*/ 85905 h 6857998"/>
              <a:gd name="connsiteX6" fmla="*/ 8570547 w 8570547"/>
              <a:gd name="connsiteY6" fmla="*/ 3428998 h 6857998"/>
              <a:gd name="connsiteX7" fmla="*/ 7278899 w 8570547"/>
              <a:gd name="connsiteY7" fmla="*/ 6772092 h 6857998"/>
              <a:gd name="connsiteX8" fmla="*/ 7196995 w 8570547"/>
              <a:gd name="connsiteY8" fmla="*/ 6857998 h 6857998"/>
              <a:gd name="connsiteX9" fmla="*/ 7009635 w 8570547"/>
              <a:gd name="connsiteY9" fmla="*/ 6857998 h 6857998"/>
              <a:gd name="connsiteX10" fmla="*/ 7018779 w 8570547"/>
              <a:gd name="connsiteY10" fmla="*/ 6849280 h 6857998"/>
              <a:gd name="connsiteX11" fmla="*/ 8435506 w 8570547"/>
              <a:gd name="connsiteY11" fmla="*/ 3428998 h 6857998"/>
              <a:gd name="connsiteX12" fmla="*/ 7018779 w 8570547"/>
              <a:gd name="connsiteY12" fmla="*/ 8717 h 6857998"/>
              <a:gd name="connsiteX13" fmla="*/ 7009636 w 8570547"/>
              <a:gd name="connsiteY13" fmla="*/ 0 h 6857998"/>
              <a:gd name="connsiteX0" fmla="*/ 1 w 1560912"/>
              <a:gd name="connsiteY0" fmla="*/ 0 h 6857998"/>
              <a:gd name="connsiteX1" fmla="*/ 187361 w 1560912"/>
              <a:gd name="connsiteY1" fmla="*/ 0 h 6857998"/>
              <a:gd name="connsiteX2" fmla="*/ 269264 w 1560912"/>
              <a:gd name="connsiteY2" fmla="*/ 85905 h 6857998"/>
              <a:gd name="connsiteX3" fmla="*/ 1560912 w 1560912"/>
              <a:gd name="connsiteY3" fmla="*/ 3428998 h 6857998"/>
              <a:gd name="connsiteX4" fmla="*/ 269264 w 1560912"/>
              <a:gd name="connsiteY4" fmla="*/ 6772092 h 6857998"/>
              <a:gd name="connsiteX5" fmla="*/ 187360 w 1560912"/>
              <a:gd name="connsiteY5" fmla="*/ 6857998 h 6857998"/>
              <a:gd name="connsiteX6" fmla="*/ 0 w 1560912"/>
              <a:gd name="connsiteY6" fmla="*/ 6857998 h 6857998"/>
              <a:gd name="connsiteX7" fmla="*/ 9144 w 1560912"/>
              <a:gd name="connsiteY7" fmla="*/ 6849280 h 6857998"/>
              <a:gd name="connsiteX8" fmla="*/ 1425871 w 1560912"/>
              <a:gd name="connsiteY8" fmla="*/ 3428998 h 6857998"/>
              <a:gd name="connsiteX9" fmla="*/ 9144 w 1560912"/>
              <a:gd name="connsiteY9" fmla="*/ 8717 h 6857998"/>
              <a:gd name="connsiteX10" fmla="*/ 1 w 1560912"/>
              <a:gd name="connsiteY10"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0912" h="6857998">
                <a:moveTo>
                  <a:pt x="1" y="0"/>
                </a:moveTo>
                <a:lnTo>
                  <a:pt x="187361" y="0"/>
                </a:lnTo>
                <a:lnTo>
                  <a:pt x="269264" y="85905"/>
                </a:lnTo>
                <a:cubicBezTo>
                  <a:pt x="1071787" y="968877"/>
                  <a:pt x="1560912" y="2141817"/>
                  <a:pt x="1560912" y="3428998"/>
                </a:cubicBezTo>
                <a:cubicBezTo>
                  <a:pt x="1560912" y="4716180"/>
                  <a:pt x="1071787" y="5889120"/>
                  <a:pt x="269264" y="6772092"/>
                </a:cubicBezTo>
                <a:lnTo>
                  <a:pt x="187360" y="6857998"/>
                </a:lnTo>
                <a:lnTo>
                  <a:pt x="0" y="6857998"/>
                </a:lnTo>
                <a:lnTo>
                  <a:pt x="9144" y="6849280"/>
                </a:lnTo>
                <a:cubicBezTo>
                  <a:pt x="884471" y="5973954"/>
                  <a:pt x="1425871" y="4764701"/>
                  <a:pt x="1425871" y="3428998"/>
                </a:cubicBezTo>
                <a:cubicBezTo>
                  <a:pt x="1425871" y="2093295"/>
                  <a:pt x="884471" y="884043"/>
                  <a:pt x="9144" y="8717"/>
                </a:cubicBezTo>
                <a:lnTo>
                  <a:pt x="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904516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 Editabl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9144000" cy="6858000"/>
          </a:xfrm>
          <a:prstGeom prst="rect">
            <a:avLst/>
          </a:prstGeom>
          <a:solidFill>
            <a:schemeClr val="accent1"/>
          </a:solidFill>
        </p:spPr>
        <p:txBody>
          <a:bodyPr tIns="720000"/>
          <a:lstStyle>
            <a:lvl1pPr marL="342900" indent="0" algn="ctr">
              <a:buNone/>
              <a:defRPr b="1">
                <a:solidFill>
                  <a:schemeClr val="accent6"/>
                </a:solidFill>
              </a:defRPr>
            </a:lvl1pPr>
          </a:lstStyle>
          <a:p>
            <a:r>
              <a:rPr lang="en-GB" dirty="0"/>
              <a:t>Click picture icon to insert picture as background, right click and reset slide</a:t>
            </a:r>
          </a:p>
        </p:txBody>
      </p:sp>
      <p:sp>
        <p:nvSpPr>
          <p:cNvPr id="8" name="Freeform: Shape 7">
            <a:extLst>
              <a:ext uri="{FF2B5EF4-FFF2-40B4-BE49-F238E27FC236}">
                <a16:creationId xmlns="" xmlns:a16="http://schemas.microsoft.com/office/drawing/2014/main" id="{9832CFE7-332F-4501-AD95-13B666E9FC87}"/>
              </a:ext>
            </a:extLst>
          </p:cNvPr>
          <p:cNvSpPr/>
          <p:nvPr userDrawn="1"/>
        </p:nvSpPr>
        <p:spPr>
          <a:xfrm>
            <a:off x="8569324" y="1665287"/>
            <a:ext cx="574676" cy="1106488"/>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 name="Title 1"/>
          <p:cNvSpPr>
            <a:spLocks noGrp="1"/>
          </p:cNvSpPr>
          <p:nvPr userDrawn="1">
            <p:ph type="ctrTitle" hasCustomPrompt="1"/>
          </p:nvPr>
        </p:nvSpPr>
        <p:spPr>
          <a:xfrm>
            <a:off x="1447800" y="1659568"/>
            <a:ext cx="6877050" cy="1332408"/>
          </a:xfrm>
          <a:prstGeom prst="rect">
            <a:avLst/>
          </a:prstGeom>
          <a:solidFill>
            <a:schemeClr val="accent1">
              <a:alpha val="70000"/>
            </a:schemeClr>
          </a:solidFill>
        </p:spPr>
        <p:txBody>
          <a:bodyPr rIns="540000" anchor="b" anchorCtr="0">
            <a:noAutofit/>
          </a:bodyPr>
          <a:lstStyle>
            <a:lvl1pPr algn="r">
              <a:lnSpc>
                <a:spcPts val="3450"/>
              </a:lnSpc>
              <a:defRPr sz="3600" b="0" i="0">
                <a:solidFill>
                  <a:schemeClr val="bg1"/>
                </a:solidFill>
                <a:latin typeface="+mj-lt"/>
                <a:ea typeface="Calibri" charset="0"/>
                <a:cs typeface="Calibri" charset="0"/>
              </a:defRPr>
            </a:lvl1pPr>
          </a:lstStyle>
          <a:p>
            <a:r>
              <a:rPr lang="en-US" dirty="0"/>
              <a:t>Presentation title will go here</a:t>
            </a:r>
          </a:p>
        </p:txBody>
      </p:sp>
      <p:sp>
        <p:nvSpPr>
          <p:cNvPr id="3" name="Subtitle 2"/>
          <p:cNvSpPr>
            <a:spLocks noGrp="1"/>
          </p:cNvSpPr>
          <p:nvPr userDrawn="1">
            <p:ph type="subTitle" idx="1" hasCustomPrompt="1"/>
          </p:nvPr>
        </p:nvSpPr>
        <p:spPr>
          <a:xfrm>
            <a:off x="1447801" y="2991976"/>
            <a:ext cx="6877049" cy="787082"/>
          </a:xfrm>
          <a:prstGeom prst="rect">
            <a:avLst/>
          </a:prstGeom>
          <a:solidFill>
            <a:schemeClr val="accent1">
              <a:alpha val="70000"/>
            </a:schemeClr>
          </a:solidFill>
        </p:spPr>
        <p:txBody>
          <a:bodyPr rIns="540000">
            <a:normAutofit/>
          </a:bodyPr>
          <a:lstStyle>
            <a:lvl1pPr marL="0" indent="0" algn="r">
              <a:buNone/>
              <a:defRPr sz="2100" b="0" i="0">
                <a:solidFill>
                  <a:schemeClr val="bg1"/>
                </a:solidFill>
                <a:latin typeface="+mj-lt"/>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pic>
        <p:nvPicPr>
          <p:cNvPr id="12" name="Picture 11">
            <a:extLst>
              <a:ext uri="{FF2B5EF4-FFF2-40B4-BE49-F238E27FC236}">
                <a16:creationId xmlns="" xmlns:a16="http://schemas.microsoft.com/office/drawing/2014/main" id="{CDCBBC8E-5FE5-47DF-829B-3977C245945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0854" y="6009259"/>
            <a:ext cx="1080000" cy="450000"/>
          </a:xfrm>
          <a:prstGeom prst="rect">
            <a:avLst/>
          </a:prstGeom>
        </p:spPr>
      </p:pic>
    </p:spTree>
    <p:extLst>
      <p:ext uri="{BB962C8B-B14F-4D97-AF65-F5344CB8AC3E}">
        <p14:creationId xmlns:p14="http://schemas.microsoft.com/office/powerpoint/2010/main" val="2455949126"/>
      </p:ext>
    </p:extLst>
  </p:cSld>
  <p:clrMapOvr>
    <a:masterClrMapping/>
  </p:clrMapOvr>
  <p:extLst mod="1">
    <p:ext uri="{DCECCB84-F9BA-43D5-87BE-67443E8EF086}">
      <p15:sldGuideLst xmlns=""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 Uneditable">
    <p:spTree>
      <p:nvGrpSpPr>
        <p:cNvPr id="1" name=""/>
        <p:cNvGrpSpPr/>
        <p:nvPr/>
      </p:nvGrpSpPr>
      <p:grpSpPr>
        <a:xfrm>
          <a:off x="0" y="0"/>
          <a:ext cx="0" cy="0"/>
          <a:chOff x="0" y="0"/>
          <a:chExt cx="0" cy="0"/>
        </a:xfrm>
      </p:grpSpPr>
      <p:pic>
        <p:nvPicPr>
          <p:cNvPr id="6" name="Picture 5" descr="A picture containing sky, outdoor, building&#10;&#10;Description generated with very high confidence">
            <a:extLst>
              <a:ext uri="{FF2B5EF4-FFF2-40B4-BE49-F238E27FC236}">
                <a16:creationId xmlns="" xmlns:a16="http://schemas.microsoft.com/office/drawing/2014/main" id="{13133EC1-1A4C-4CEF-AE13-4CA0666FFBE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userDrawn="1">
            <p:ph type="ctrTitle" hasCustomPrompt="1"/>
          </p:nvPr>
        </p:nvSpPr>
        <p:spPr>
          <a:xfrm>
            <a:off x="1447800" y="1659568"/>
            <a:ext cx="6877050" cy="1332408"/>
          </a:xfrm>
          <a:prstGeom prst="rect">
            <a:avLst/>
          </a:prstGeom>
          <a:solidFill>
            <a:schemeClr val="accent1">
              <a:alpha val="70000"/>
            </a:schemeClr>
          </a:solidFill>
        </p:spPr>
        <p:txBody>
          <a:bodyPr rIns="540000" anchor="b" anchorCtr="0">
            <a:noAutofit/>
          </a:bodyPr>
          <a:lstStyle>
            <a:lvl1pPr algn="r">
              <a:lnSpc>
                <a:spcPts val="3450"/>
              </a:lnSpc>
              <a:defRPr sz="3600" b="0" i="0">
                <a:solidFill>
                  <a:schemeClr val="bg1"/>
                </a:solidFill>
                <a:latin typeface="+mj-lt"/>
                <a:ea typeface="Calibri" charset="0"/>
                <a:cs typeface="Calibri" charset="0"/>
              </a:defRPr>
            </a:lvl1pPr>
          </a:lstStyle>
          <a:p>
            <a:r>
              <a:rPr lang="en-US" dirty="0"/>
              <a:t>Presentation title will go here</a:t>
            </a:r>
          </a:p>
        </p:txBody>
      </p:sp>
      <p:sp>
        <p:nvSpPr>
          <p:cNvPr id="3" name="Subtitle 2"/>
          <p:cNvSpPr>
            <a:spLocks noGrp="1"/>
          </p:cNvSpPr>
          <p:nvPr userDrawn="1">
            <p:ph type="subTitle" idx="1" hasCustomPrompt="1"/>
          </p:nvPr>
        </p:nvSpPr>
        <p:spPr>
          <a:xfrm>
            <a:off x="1447801" y="2991976"/>
            <a:ext cx="6877049" cy="787082"/>
          </a:xfrm>
          <a:prstGeom prst="rect">
            <a:avLst/>
          </a:prstGeom>
          <a:solidFill>
            <a:schemeClr val="accent1">
              <a:alpha val="70000"/>
            </a:schemeClr>
          </a:solidFill>
        </p:spPr>
        <p:txBody>
          <a:bodyPr rIns="540000">
            <a:normAutofit/>
          </a:bodyPr>
          <a:lstStyle>
            <a:lvl1pPr marL="0" indent="0" algn="r">
              <a:buNone/>
              <a:defRPr sz="2100" b="0" i="0">
                <a:solidFill>
                  <a:schemeClr val="bg1"/>
                </a:solidFill>
                <a:latin typeface="+mj-lt"/>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sp>
        <p:nvSpPr>
          <p:cNvPr id="8" name="Freeform: Shape 7">
            <a:extLst>
              <a:ext uri="{FF2B5EF4-FFF2-40B4-BE49-F238E27FC236}">
                <a16:creationId xmlns="" xmlns:a16="http://schemas.microsoft.com/office/drawing/2014/main" id="{266C99E5-E4F3-4356-8911-DCFDCA9DDF15}"/>
              </a:ext>
            </a:extLst>
          </p:cNvPr>
          <p:cNvSpPr/>
          <p:nvPr userDrawn="1"/>
        </p:nvSpPr>
        <p:spPr>
          <a:xfrm>
            <a:off x="8569324" y="1665287"/>
            <a:ext cx="574676" cy="1106488"/>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10" name="Picture 9">
            <a:extLst>
              <a:ext uri="{FF2B5EF4-FFF2-40B4-BE49-F238E27FC236}">
                <a16:creationId xmlns="" xmlns:a16="http://schemas.microsoft.com/office/drawing/2014/main" id="{58646C89-6A88-4CFF-B26B-29BD02DD4C1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50854" y="6009259"/>
            <a:ext cx="1080000" cy="450000"/>
          </a:xfrm>
          <a:prstGeom prst="rect">
            <a:avLst/>
          </a:prstGeom>
        </p:spPr>
      </p:pic>
    </p:spTree>
    <p:extLst>
      <p:ext uri="{BB962C8B-B14F-4D97-AF65-F5344CB8AC3E}">
        <p14:creationId xmlns:p14="http://schemas.microsoft.com/office/powerpoint/2010/main" val="2793892329"/>
      </p:ext>
    </p:extLst>
  </p:cSld>
  <p:clrMapOvr>
    <a:masterClrMapping/>
  </p:clrMapOvr>
  <p:extLst mod="1">
    <p:ext uri="{DCECCB84-F9BA-43D5-87BE-67443E8EF086}">
      <p15:sldGuideLst xmlns=""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BF709C3A-5826-4AD8-AB5F-661DEF951EA1}"/>
              </a:ext>
            </a:extLst>
          </p:cNvPr>
          <p:cNvSpPr>
            <a:spLocks noGrp="1"/>
          </p:cNvSpPr>
          <p:nvPr>
            <p:ph type="pic" sz="quarter" idx="11" hasCustomPrompt="1"/>
          </p:nvPr>
        </p:nvSpPr>
        <p:spPr>
          <a:xfrm>
            <a:off x="1" y="2"/>
            <a:ext cx="4062526" cy="6857999"/>
          </a:xfrm>
          <a:custGeom>
            <a:avLst/>
            <a:gdLst>
              <a:gd name="connsiteX0" fmla="*/ 0 w 4062526"/>
              <a:gd name="connsiteY0" fmla="*/ 0 h 6857999"/>
              <a:gd name="connsiteX1" fmla="*/ 2638874 w 4062526"/>
              <a:gd name="connsiteY1" fmla="*/ 0 h 6857999"/>
              <a:gd name="connsiteX2" fmla="*/ 2793636 w 4062526"/>
              <a:gd name="connsiteY2" fmla="*/ 162325 h 6857999"/>
              <a:gd name="connsiteX3" fmla="*/ 4062526 w 4062526"/>
              <a:gd name="connsiteY3" fmla="*/ 3433254 h 6857999"/>
              <a:gd name="connsiteX4" fmla="*/ 2793636 w 4062526"/>
              <a:gd name="connsiteY4" fmla="*/ 6697834 h 6857999"/>
              <a:gd name="connsiteX5" fmla="*/ 2640933 w 4062526"/>
              <a:gd name="connsiteY5" fmla="*/ 6857999 h 6857999"/>
              <a:gd name="connsiteX6" fmla="*/ 0 w 4062526"/>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2526" h="6857999">
                <a:moveTo>
                  <a:pt x="0" y="0"/>
                </a:moveTo>
                <a:lnTo>
                  <a:pt x="2638874" y="0"/>
                </a:lnTo>
                <a:lnTo>
                  <a:pt x="2793636" y="162325"/>
                </a:lnTo>
                <a:cubicBezTo>
                  <a:pt x="3578074" y="1025399"/>
                  <a:pt x="4062526" y="2175081"/>
                  <a:pt x="4062526" y="3433254"/>
                </a:cubicBezTo>
                <a:cubicBezTo>
                  <a:pt x="4062526" y="4691428"/>
                  <a:pt x="3578074" y="5834760"/>
                  <a:pt x="2793636" y="6697834"/>
                </a:cubicBezTo>
                <a:lnTo>
                  <a:pt x="2640933" y="6857999"/>
                </a:lnTo>
                <a:lnTo>
                  <a:pt x="0" y="6857999"/>
                </a:lnTo>
                <a:close/>
              </a:path>
            </a:pathLst>
          </a:custGeom>
          <a:blipFill>
            <a:blip r:embed="rId2" cstate="print">
              <a:extLst>
                <a:ext uri="{28A0092B-C50C-407E-A947-70E740481C1C}">
                  <a14:useLocalDpi xmlns:a14="http://schemas.microsoft.com/office/drawing/2010/main"/>
                </a:ext>
              </a:extLst>
            </a:blip>
            <a:stretch>
              <a:fillRect/>
            </a:stretch>
          </a:blipFill>
        </p:spPr>
        <p:txBody>
          <a:bodyPr wrap="square" lIns="1080000" tIns="2520000" rIns="1080000" anchor="t" anchorCtr="0">
            <a:noAutofit/>
          </a:bodyPr>
          <a:lstStyle>
            <a:lvl1pPr marL="0" indent="0" algn="ctr">
              <a:buNone/>
              <a:defRPr sz="2400" baseline="0">
                <a:solidFill>
                  <a:schemeClr val="bg1"/>
                </a:solidFill>
                <a:effectLst>
                  <a:outerShdw blurRad="63500" dist="63500" dir="2700000" algn="tl" rotWithShape="0">
                    <a:prstClr val="black">
                      <a:alpha val="70000"/>
                    </a:prstClr>
                  </a:outerShdw>
                </a:effectLst>
              </a:defRPr>
            </a:lvl1pPr>
          </a:lstStyle>
          <a:p>
            <a:r>
              <a:rPr lang="en-GB" dirty="0"/>
              <a:t>Click icon to add a picture</a:t>
            </a:r>
          </a:p>
        </p:txBody>
      </p:sp>
      <p:sp>
        <p:nvSpPr>
          <p:cNvPr id="8" name="Freeform: Shape 7">
            <a:extLst>
              <a:ext uri="{FF2B5EF4-FFF2-40B4-BE49-F238E27FC236}">
                <a16:creationId xmlns="" xmlns:a16="http://schemas.microsoft.com/office/drawing/2014/main" id="{DDCF9D2C-4BA0-4969-AF47-7131F7E6C3B3}"/>
              </a:ext>
            </a:extLst>
          </p:cNvPr>
          <p:cNvSpPr/>
          <p:nvPr userDrawn="1"/>
        </p:nvSpPr>
        <p:spPr>
          <a:xfrm>
            <a:off x="8569324" y="1665287"/>
            <a:ext cx="574676" cy="1106488"/>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 name="Title 1"/>
          <p:cNvSpPr>
            <a:spLocks noGrp="1"/>
          </p:cNvSpPr>
          <p:nvPr>
            <p:ph type="ctrTitle" hasCustomPrompt="1"/>
          </p:nvPr>
        </p:nvSpPr>
        <p:spPr>
          <a:xfrm>
            <a:off x="4342270" y="1665288"/>
            <a:ext cx="3982581" cy="1332408"/>
          </a:xfrm>
          <a:prstGeom prst="rect">
            <a:avLst/>
          </a:prstGeom>
        </p:spPr>
        <p:txBody>
          <a:bodyPr anchor="b" anchorCtr="0">
            <a:noAutofit/>
          </a:bodyPr>
          <a:lstStyle>
            <a:lvl1pPr algn="r">
              <a:lnSpc>
                <a:spcPts val="3450"/>
              </a:lnSpc>
              <a:defRPr sz="4000" b="0" i="0">
                <a:solidFill>
                  <a:schemeClr val="accent1"/>
                </a:solidFill>
                <a:latin typeface="+mj-lt"/>
                <a:ea typeface="Calibri" charset="0"/>
                <a:cs typeface="Calibri" charset="0"/>
              </a:defRPr>
            </a:lvl1pPr>
          </a:lstStyle>
          <a:p>
            <a:r>
              <a:rPr lang="en-US" dirty="0"/>
              <a:t>Presentation title will go here</a:t>
            </a:r>
          </a:p>
        </p:txBody>
      </p:sp>
      <p:sp>
        <p:nvSpPr>
          <p:cNvPr id="3" name="Subtitle 2"/>
          <p:cNvSpPr>
            <a:spLocks noGrp="1"/>
          </p:cNvSpPr>
          <p:nvPr>
            <p:ph type="subTitle" idx="1" hasCustomPrompt="1"/>
          </p:nvPr>
        </p:nvSpPr>
        <p:spPr>
          <a:xfrm>
            <a:off x="4342270" y="2985596"/>
            <a:ext cx="3982581" cy="787082"/>
          </a:xfrm>
          <a:prstGeom prst="rect">
            <a:avLst/>
          </a:prstGeom>
        </p:spPr>
        <p:txBody>
          <a:bodyPr>
            <a:normAutofit/>
          </a:bodyPr>
          <a:lstStyle>
            <a:lvl1pPr marL="0" indent="0" algn="r">
              <a:buNone/>
              <a:defRPr sz="2100" b="0" i="0">
                <a:solidFill>
                  <a:schemeClr val="accent2"/>
                </a:solidFill>
                <a:latin typeface="+mj-lt"/>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pic>
        <p:nvPicPr>
          <p:cNvPr id="13" name="Picture 12">
            <a:extLst>
              <a:ext uri="{FF2B5EF4-FFF2-40B4-BE49-F238E27FC236}">
                <a16:creationId xmlns="" xmlns:a16="http://schemas.microsoft.com/office/drawing/2014/main" id="{B194C8AD-46AD-406D-8854-90EA00EF1CF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50854" y="6009259"/>
            <a:ext cx="1080000" cy="450000"/>
          </a:xfrm>
          <a:prstGeom prst="rect">
            <a:avLst/>
          </a:prstGeom>
        </p:spPr>
      </p:pic>
      <p:sp>
        <p:nvSpPr>
          <p:cNvPr id="10" name="Freeform: Shape 9">
            <a:extLst>
              <a:ext uri="{FF2B5EF4-FFF2-40B4-BE49-F238E27FC236}">
                <a16:creationId xmlns="" xmlns:a16="http://schemas.microsoft.com/office/drawing/2014/main" id="{DE311430-F518-4AE6-B3AD-81B4371CFF7F}"/>
              </a:ext>
            </a:extLst>
          </p:cNvPr>
          <p:cNvSpPr/>
          <p:nvPr userDrawn="1"/>
        </p:nvSpPr>
        <p:spPr>
          <a:xfrm>
            <a:off x="2638870" y="2"/>
            <a:ext cx="1560912" cy="6857998"/>
          </a:xfrm>
          <a:custGeom>
            <a:avLst/>
            <a:gdLst>
              <a:gd name="connsiteX0" fmla="*/ 0 w 8570548"/>
              <a:gd name="connsiteY0" fmla="*/ 6857997 h 6857998"/>
              <a:gd name="connsiteX1" fmla="*/ 187360 w 8570548"/>
              <a:gd name="connsiteY1" fmla="*/ 6857997 h 6857998"/>
              <a:gd name="connsiteX2" fmla="*/ 187361 w 8570548"/>
              <a:gd name="connsiteY2" fmla="*/ 6857998 h 6857998"/>
              <a:gd name="connsiteX3" fmla="*/ 1 w 8570548"/>
              <a:gd name="connsiteY3" fmla="*/ 6857998 h 6857998"/>
              <a:gd name="connsiteX4" fmla="*/ 7009637 w 8570548"/>
              <a:gd name="connsiteY4" fmla="*/ 0 h 6857998"/>
              <a:gd name="connsiteX5" fmla="*/ 7196997 w 8570548"/>
              <a:gd name="connsiteY5" fmla="*/ 0 h 6857998"/>
              <a:gd name="connsiteX6" fmla="*/ 7278900 w 8570548"/>
              <a:gd name="connsiteY6" fmla="*/ 85905 h 6857998"/>
              <a:gd name="connsiteX7" fmla="*/ 8570548 w 8570548"/>
              <a:gd name="connsiteY7" fmla="*/ 3428998 h 6857998"/>
              <a:gd name="connsiteX8" fmla="*/ 7278900 w 8570548"/>
              <a:gd name="connsiteY8" fmla="*/ 6772092 h 6857998"/>
              <a:gd name="connsiteX9" fmla="*/ 7196996 w 8570548"/>
              <a:gd name="connsiteY9" fmla="*/ 6857998 h 6857998"/>
              <a:gd name="connsiteX10" fmla="*/ 7009636 w 8570548"/>
              <a:gd name="connsiteY10" fmla="*/ 6857998 h 6857998"/>
              <a:gd name="connsiteX11" fmla="*/ 7018780 w 8570548"/>
              <a:gd name="connsiteY11" fmla="*/ 6849280 h 6857998"/>
              <a:gd name="connsiteX12" fmla="*/ 8435507 w 8570548"/>
              <a:gd name="connsiteY12" fmla="*/ 3428998 h 6857998"/>
              <a:gd name="connsiteX13" fmla="*/ 7018780 w 8570548"/>
              <a:gd name="connsiteY13" fmla="*/ 8717 h 6857998"/>
              <a:gd name="connsiteX0" fmla="*/ 0 w 8570547"/>
              <a:gd name="connsiteY0" fmla="*/ 6857998 h 6857998"/>
              <a:gd name="connsiteX1" fmla="*/ 187359 w 8570547"/>
              <a:gd name="connsiteY1" fmla="*/ 6857997 h 6857998"/>
              <a:gd name="connsiteX2" fmla="*/ 187360 w 8570547"/>
              <a:gd name="connsiteY2" fmla="*/ 6857998 h 6857998"/>
              <a:gd name="connsiteX3" fmla="*/ 0 w 8570547"/>
              <a:gd name="connsiteY3" fmla="*/ 6857998 h 6857998"/>
              <a:gd name="connsiteX4" fmla="*/ 7009636 w 8570547"/>
              <a:gd name="connsiteY4" fmla="*/ 0 h 6857998"/>
              <a:gd name="connsiteX5" fmla="*/ 7196996 w 8570547"/>
              <a:gd name="connsiteY5" fmla="*/ 0 h 6857998"/>
              <a:gd name="connsiteX6" fmla="*/ 7278899 w 8570547"/>
              <a:gd name="connsiteY6" fmla="*/ 85905 h 6857998"/>
              <a:gd name="connsiteX7" fmla="*/ 8570547 w 8570547"/>
              <a:gd name="connsiteY7" fmla="*/ 3428998 h 6857998"/>
              <a:gd name="connsiteX8" fmla="*/ 7278899 w 8570547"/>
              <a:gd name="connsiteY8" fmla="*/ 6772092 h 6857998"/>
              <a:gd name="connsiteX9" fmla="*/ 7196995 w 8570547"/>
              <a:gd name="connsiteY9" fmla="*/ 6857998 h 6857998"/>
              <a:gd name="connsiteX10" fmla="*/ 7009635 w 8570547"/>
              <a:gd name="connsiteY10" fmla="*/ 6857998 h 6857998"/>
              <a:gd name="connsiteX11" fmla="*/ 7018779 w 8570547"/>
              <a:gd name="connsiteY11" fmla="*/ 6849280 h 6857998"/>
              <a:gd name="connsiteX12" fmla="*/ 8435506 w 8570547"/>
              <a:gd name="connsiteY12" fmla="*/ 3428998 h 6857998"/>
              <a:gd name="connsiteX13" fmla="*/ 7018779 w 8570547"/>
              <a:gd name="connsiteY13" fmla="*/ 8717 h 6857998"/>
              <a:gd name="connsiteX14" fmla="*/ 7009636 w 8570547"/>
              <a:gd name="connsiteY14" fmla="*/ 0 h 6857998"/>
              <a:gd name="connsiteX0" fmla="*/ 0 w 8570547"/>
              <a:gd name="connsiteY0" fmla="*/ 6857998 h 6857998"/>
              <a:gd name="connsiteX1" fmla="*/ 187359 w 8570547"/>
              <a:gd name="connsiteY1" fmla="*/ 6857997 h 6857998"/>
              <a:gd name="connsiteX2" fmla="*/ 0 w 8570547"/>
              <a:gd name="connsiteY2" fmla="*/ 6857998 h 6857998"/>
              <a:gd name="connsiteX3" fmla="*/ 7009636 w 8570547"/>
              <a:gd name="connsiteY3" fmla="*/ 0 h 6857998"/>
              <a:gd name="connsiteX4" fmla="*/ 7196996 w 8570547"/>
              <a:gd name="connsiteY4" fmla="*/ 0 h 6857998"/>
              <a:gd name="connsiteX5" fmla="*/ 7278899 w 8570547"/>
              <a:gd name="connsiteY5" fmla="*/ 85905 h 6857998"/>
              <a:gd name="connsiteX6" fmla="*/ 8570547 w 8570547"/>
              <a:gd name="connsiteY6" fmla="*/ 3428998 h 6857998"/>
              <a:gd name="connsiteX7" fmla="*/ 7278899 w 8570547"/>
              <a:gd name="connsiteY7" fmla="*/ 6772092 h 6857998"/>
              <a:gd name="connsiteX8" fmla="*/ 7196995 w 8570547"/>
              <a:gd name="connsiteY8" fmla="*/ 6857998 h 6857998"/>
              <a:gd name="connsiteX9" fmla="*/ 7009635 w 8570547"/>
              <a:gd name="connsiteY9" fmla="*/ 6857998 h 6857998"/>
              <a:gd name="connsiteX10" fmla="*/ 7018779 w 8570547"/>
              <a:gd name="connsiteY10" fmla="*/ 6849280 h 6857998"/>
              <a:gd name="connsiteX11" fmla="*/ 8435506 w 8570547"/>
              <a:gd name="connsiteY11" fmla="*/ 3428998 h 6857998"/>
              <a:gd name="connsiteX12" fmla="*/ 7018779 w 8570547"/>
              <a:gd name="connsiteY12" fmla="*/ 8717 h 6857998"/>
              <a:gd name="connsiteX13" fmla="*/ 7009636 w 8570547"/>
              <a:gd name="connsiteY13" fmla="*/ 0 h 6857998"/>
              <a:gd name="connsiteX0" fmla="*/ 1 w 1560912"/>
              <a:gd name="connsiteY0" fmla="*/ 0 h 6857998"/>
              <a:gd name="connsiteX1" fmla="*/ 187361 w 1560912"/>
              <a:gd name="connsiteY1" fmla="*/ 0 h 6857998"/>
              <a:gd name="connsiteX2" fmla="*/ 269264 w 1560912"/>
              <a:gd name="connsiteY2" fmla="*/ 85905 h 6857998"/>
              <a:gd name="connsiteX3" fmla="*/ 1560912 w 1560912"/>
              <a:gd name="connsiteY3" fmla="*/ 3428998 h 6857998"/>
              <a:gd name="connsiteX4" fmla="*/ 269264 w 1560912"/>
              <a:gd name="connsiteY4" fmla="*/ 6772092 h 6857998"/>
              <a:gd name="connsiteX5" fmla="*/ 187360 w 1560912"/>
              <a:gd name="connsiteY5" fmla="*/ 6857998 h 6857998"/>
              <a:gd name="connsiteX6" fmla="*/ 0 w 1560912"/>
              <a:gd name="connsiteY6" fmla="*/ 6857998 h 6857998"/>
              <a:gd name="connsiteX7" fmla="*/ 9144 w 1560912"/>
              <a:gd name="connsiteY7" fmla="*/ 6849280 h 6857998"/>
              <a:gd name="connsiteX8" fmla="*/ 1425871 w 1560912"/>
              <a:gd name="connsiteY8" fmla="*/ 3428998 h 6857998"/>
              <a:gd name="connsiteX9" fmla="*/ 9144 w 1560912"/>
              <a:gd name="connsiteY9" fmla="*/ 8717 h 6857998"/>
              <a:gd name="connsiteX10" fmla="*/ 1 w 1560912"/>
              <a:gd name="connsiteY10"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0912" h="6857998">
                <a:moveTo>
                  <a:pt x="1" y="0"/>
                </a:moveTo>
                <a:lnTo>
                  <a:pt x="187361" y="0"/>
                </a:lnTo>
                <a:lnTo>
                  <a:pt x="269264" y="85905"/>
                </a:lnTo>
                <a:cubicBezTo>
                  <a:pt x="1071787" y="968877"/>
                  <a:pt x="1560912" y="2141817"/>
                  <a:pt x="1560912" y="3428998"/>
                </a:cubicBezTo>
                <a:cubicBezTo>
                  <a:pt x="1560912" y="4716180"/>
                  <a:pt x="1071787" y="5889120"/>
                  <a:pt x="269264" y="6772092"/>
                </a:cubicBezTo>
                <a:lnTo>
                  <a:pt x="187360" y="6857998"/>
                </a:lnTo>
                <a:lnTo>
                  <a:pt x="0" y="6857998"/>
                </a:lnTo>
                <a:lnTo>
                  <a:pt x="9144" y="6849280"/>
                </a:lnTo>
                <a:cubicBezTo>
                  <a:pt x="884471" y="5973954"/>
                  <a:pt x="1425871" y="4764701"/>
                  <a:pt x="1425871" y="3428998"/>
                </a:cubicBezTo>
                <a:cubicBezTo>
                  <a:pt x="1425871" y="2093295"/>
                  <a:pt x="884471" y="884043"/>
                  <a:pt x="9144" y="8717"/>
                </a:cubicBezTo>
                <a:lnTo>
                  <a:pt x="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 name="Picture Placeholder 16">
            <a:extLst>
              <a:ext uri="{FF2B5EF4-FFF2-40B4-BE49-F238E27FC236}">
                <a16:creationId xmlns="" xmlns:a16="http://schemas.microsoft.com/office/drawing/2014/main" id="{AD38C631-1BBB-4D81-A4C3-A45E68998A9D}"/>
              </a:ext>
            </a:extLst>
          </p:cNvPr>
          <p:cNvSpPr>
            <a:spLocks noGrp="1"/>
          </p:cNvSpPr>
          <p:nvPr>
            <p:ph type="pic" sz="quarter" idx="12" hasCustomPrompt="1"/>
          </p:nvPr>
        </p:nvSpPr>
        <p:spPr>
          <a:xfrm>
            <a:off x="-1" y="2"/>
            <a:ext cx="4097797" cy="6857997"/>
          </a:xfrm>
          <a:custGeom>
            <a:avLst/>
            <a:gdLst>
              <a:gd name="connsiteX0" fmla="*/ 0 w 4062526"/>
              <a:gd name="connsiteY0" fmla="*/ 0 h 6857999"/>
              <a:gd name="connsiteX1" fmla="*/ 2638874 w 4062526"/>
              <a:gd name="connsiteY1" fmla="*/ 0 h 6857999"/>
              <a:gd name="connsiteX2" fmla="*/ 2793636 w 4062526"/>
              <a:gd name="connsiteY2" fmla="*/ 162325 h 6857999"/>
              <a:gd name="connsiteX3" fmla="*/ 4062526 w 4062526"/>
              <a:gd name="connsiteY3" fmla="*/ 3433254 h 6857999"/>
              <a:gd name="connsiteX4" fmla="*/ 2793636 w 4062526"/>
              <a:gd name="connsiteY4" fmla="*/ 6697834 h 6857999"/>
              <a:gd name="connsiteX5" fmla="*/ 2640933 w 4062526"/>
              <a:gd name="connsiteY5" fmla="*/ 6857999 h 6857999"/>
              <a:gd name="connsiteX6" fmla="*/ 0 w 4062526"/>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2526" h="6857999">
                <a:moveTo>
                  <a:pt x="0" y="0"/>
                </a:moveTo>
                <a:lnTo>
                  <a:pt x="2638874" y="0"/>
                </a:lnTo>
                <a:lnTo>
                  <a:pt x="2793636" y="162325"/>
                </a:lnTo>
                <a:cubicBezTo>
                  <a:pt x="3578074" y="1025399"/>
                  <a:pt x="4062526" y="2175081"/>
                  <a:pt x="4062526" y="3433254"/>
                </a:cubicBezTo>
                <a:cubicBezTo>
                  <a:pt x="4062526" y="4691428"/>
                  <a:pt x="3578074" y="5834760"/>
                  <a:pt x="2793636" y="6697834"/>
                </a:cubicBezTo>
                <a:lnTo>
                  <a:pt x="2640933" y="6857999"/>
                </a:lnTo>
                <a:lnTo>
                  <a:pt x="0" y="6857999"/>
                </a:lnTo>
                <a:close/>
              </a:path>
            </a:pathLst>
          </a:custGeom>
          <a:blipFill dpi="0" rotWithShape="1">
            <a:blip r:embed="rId4" cstate="print">
              <a:extLst>
                <a:ext uri="{28A0092B-C50C-407E-A947-70E740481C1C}">
                  <a14:useLocalDpi xmlns:a14="http://schemas.microsoft.com/office/drawing/2010/main"/>
                </a:ext>
              </a:extLst>
            </a:blip>
            <a:srcRect/>
            <a:stretch>
              <a:fillRect r="-59244"/>
            </a:stretch>
          </a:blipFill>
        </p:spPr>
        <p:txBody>
          <a:bodyPr wrap="square" lIns="1080000" tIns="2520000" rIns="1080000" anchor="t" anchorCtr="0">
            <a:noAutofit/>
          </a:bodyPr>
          <a:lstStyle>
            <a:lvl1pPr marL="0" indent="0" algn="ctr">
              <a:buNone/>
              <a:defRPr sz="2400" baseline="0">
                <a:solidFill>
                  <a:schemeClr val="bg1"/>
                </a:solidFill>
                <a:effectLst>
                  <a:outerShdw blurRad="63500" dist="63500" dir="2700000" algn="tl" rotWithShape="0">
                    <a:prstClr val="black">
                      <a:alpha val="70000"/>
                    </a:prstClr>
                  </a:outerShdw>
                </a:effectLst>
              </a:defRPr>
            </a:lvl1pPr>
          </a:lstStyle>
          <a:p>
            <a:r>
              <a:rPr lang="en-GB" dirty="0"/>
              <a:t>Click icon to add a picture</a:t>
            </a:r>
          </a:p>
        </p:txBody>
      </p:sp>
    </p:spTree>
    <p:extLst>
      <p:ext uri="{BB962C8B-B14F-4D97-AF65-F5344CB8AC3E}">
        <p14:creationId xmlns:p14="http://schemas.microsoft.com/office/powerpoint/2010/main" val="960782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losing - Whit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35864" y="2181210"/>
            <a:ext cx="3344585" cy="3108325"/>
          </a:xfrm>
          <a:prstGeom prst="rect">
            <a:avLst/>
          </a:prstGeom>
        </p:spPr>
        <p:txBody>
          <a:bodyPr>
            <a:noAutofit/>
          </a:bodyPr>
          <a:lstStyle>
            <a:lvl1pPr marL="0" indent="0" algn="ctr">
              <a:lnSpc>
                <a:spcPts val="7500"/>
              </a:lnSpc>
              <a:spcBef>
                <a:spcPts val="0"/>
              </a:spcBef>
              <a:buNone/>
              <a:defRPr sz="9300" baseline="0">
                <a:solidFill>
                  <a:schemeClr val="accent1"/>
                </a:solidFill>
                <a:latin typeface="+mj-lt"/>
              </a:defRPr>
            </a:lvl1pPr>
          </a:lstStyle>
          <a:p>
            <a:pPr lvl="0"/>
            <a:r>
              <a:rPr lang="en-US" dirty="0" err="1"/>
              <a:t>ThankYou</a:t>
            </a:r>
            <a:r>
              <a:rPr lang="en-US" dirty="0"/>
              <a:t>.</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0854" y="6009259"/>
            <a:ext cx="1080000" cy="450000"/>
          </a:xfrm>
          <a:prstGeom prst="rect">
            <a:avLst/>
          </a:prstGeom>
        </p:spPr>
      </p:pic>
      <p:sp>
        <p:nvSpPr>
          <p:cNvPr id="10" name="Text Placeholder 7"/>
          <p:cNvSpPr>
            <a:spLocks noGrp="1"/>
          </p:cNvSpPr>
          <p:nvPr>
            <p:ph type="body" sz="quarter" idx="12" hasCustomPrompt="1"/>
          </p:nvPr>
        </p:nvSpPr>
        <p:spPr>
          <a:xfrm>
            <a:off x="4176041" y="6184903"/>
            <a:ext cx="3061669" cy="457199"/>
          </a:xfrm>
          <a:prstGeom prst="rect">
            <a:avLst/>
          </a:prstGeom>
        </p:spPr>
        <p:txBody>
          <a:bodyPr anchor="ctr">
            <a:normAutofit/>
          </a:bodyPr>
          <a:lstStyle>
            <a:lvl1pPr marL="0" indent="0" algn="r">
              <a:spcBef>
                <a:spcPts val="0"/>
              </a:spcBef>
              <a:spcAft>
                <a:spcPts val="225"/>
              </a:spcAft>
              <a:buNone/>
              <a:defRPr sz="1200" b="1">
                <a:solidFill>
                  <a:sysClr val="windowText" lastClr="000000"/>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Oxford Head Office</a:t>
            </a:r>
            <a:endParaRPr lang="en-GB" dirty="0"/>
          </a:p>
        </p:txBody>
      </p:sp>
      <p:sp>
        <p:nvSpPr>
          <p:cNvPr id="8" name="Freeform: Shape 7">
            <a:extLst>
              <a:ext uri="{FF2B5EF4-FFF2-40B4-BE49-F238E27FC236}">
                <a16:creationId xmlns="" xmlns:a16="http://schemas.microsoft.com/office/drawing/2014/main" id="{968CB7E0-E6FC-49D9-898F-A433E3463011}"/>
              </a:ext>
            </a:extLst>
          </p:cNvPr>
          <p:cNvSpPr/>
          <p:nvPr userDrawn="1"/>
        </p:nvSpPr>
        <p:spPr>
          <a:xfrm>
            <a:off x="8569324" y="4989512"/>
            <a:ext cx="574676" cy="1106488"/>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2966E"/>
              </a:solidFill>
            </a:endParaRPr>
          </a:p>
        </p:txBody>
      </p:sp>
      <p:sp>
        <p:nvSpPr>
          <p:cNvPr id="12" name="Freeform: Shape 11">
            <a:extLst>
              <a:ext uri="{FF2B5EF4-FFF2-40B4-BE49-F238E27FC236}">
                <a16:creationId xmlns="" xmlns:a16="http://schemas.microsoft.com/office/drawing/2014/main" id="{1FDC6689-B6C9-4B87-B341-E0289A3FE3D6}"/>
              </a:ext>
            </a:extLst>
          </p:cNvPr>
          <p:cNvSpPr/>
          <p:nvPr userDrawn="1"/>
        </p:nvSpPr>
        <p:spPr>
          <a:xfrm>
            <a:off x="2638870" y="2"/>
            <a:ext cx="1560912" cy="6857998"/>
          </a:xfrm>
          <a:custGeom>
            <a:avLst/>
            <a:gdLst>
              <a:gd name="connsiteX0" fmla="*/ 0 w 8570548"/>
              <a:gd name="connsiteY0" fmla="*/ 6857997 h 6857998"/>
              <a:gd name="connsiteX1" fmla="*/ 187360 w 8570548"/>
              <a:gd name="connsiteY1" fmla="*/ 6857997 h 6857998"/>
              <a:gd name="connsiteX2" fmla="*/ 187361 w 8570548"/>
              <a:gd name="connsiteY2" fmla="*/ 6857998 h 6857998"/>
              <a:gd name="connsiteX3" fmla="*/ 1 w 8570548"/>
              <a:gd name="connsiteY3" fmla="*/ 6857998 h 6857998"/>
              <a:gd name="connsiteX4" fmla="*/ 7009637 w 8570548"/>
              <a:gd name="connsiteY4" fmla="*/ 0 h 6857998"/>
              <a:gd name="connsiteX5" fmla="*/ 7196997 w 8570548"/>
              <a:gd name="connsiteY5" fmla="*/ 0 h 6857998"/>
              <a:gd name="connsiteX6" fmla="*/ 7278900 w 8570548"/>
              <a:gd name="connsiteY6" fmla="*/ 85905 h 6857998"/>
              <a:gd name="connsiteX7" fmla="*/ 8570548 w 8570548"/>
              <a:gd name="connsiteY7" fmla="*/ 3428998 h 6857998"/>
              <a:gd name="connsiteX8" fmla="*/ 7278900 w 8570548"/>
              <a:gd name="connsiteY8" fmla="*/ 6772092 h 6857998"/>
              <a:gd name="connsiteX9" fmla="*/ 7196996 w 8570548"/>
              <a:gd name="connsiteY9" fmla="*/ 6857998 h 6857998"/>
              <a:gd name="connsiteX10" fmla="*/ 7009636 w 8570548"/>
              <a:gd name="connsiteY10" fmla="*/ 6857998 h 6857998"/>
              <a:gd name="connsiteX11" fmla="*/ 7018780 w 8570548"/>
              <a:gd name="connsiteY11" fmla="*/ 6849280 h 6857998"/>
              <a:gd name="connsiteX12" fmla="*/ 8435507 w 8570548"/>
              <a:gd name="connsiteY12" fmla="*/ 3428998 h 6857998"/>
              <a:gd name="connsiteX13" fmla="*/ 7018780 w 8570548"/>
              <a:gd name="connsiteY13" fmla="*/ 8717 h 6857998"/>
              <a:gd name="connsiteX0" fmla="*/ 0 w 8570547"/>
              <a:gd name="connsiteY0" fmla="*/ 6857998 h 6857998"/>
              <a:gd name="connsiteX1" fmla="*/ 187359 w 8570547"/>
              <a:gd name="connsiteY1" fmla="*/ 6857997 h 6857998"/>
              <a:gd name="connsiteX2" fmla="*/ 187360 w 8570547"/>
              <a:gd name="connsiteY2" fmla="*/ 6857998 h 6857998"/>
              <a:gd name="connsiteX3" fmla="*/ 0 w 8570547"/>
              <a:gd name="connsiteY3" fmla="*/ 6857998 h 6857998"/>
              <a:gd name="connsiteX4" fmla="*/ 7009636 w 8570547"/>
              <a:gd name="connsiteY4" fmla="*/ 0 h 6857998"/>
              <a:gd name="connsiteX5" fmla="*/ 7196996 w 8570547"/>
              <a:gd name="connsiteY5" fmla="*/ 0 h 6857998"/>
              <a:gd name="connsiteX6" fmla="*/ 7278899 w 8570547"/>
              <a:gd name="connsiteY6" fmla="*/ 85905 h 6857998"/>
              <a:gd name="connsiteX7" fmla="*/ 8570547 w 8570547"/>
              <a:gd name="connsiteY7" fmla="*/ 3428998 h 6857998"/>
              <a:gd name="connsiteX8" fmla="*/ 7278899 w 8570547"/>
              <a:gd name="connsiteY8" fmla="*/ 6772092 h 6857998"/>
              <a:gd name="connsiteX9" fmla="*/ 7196995 w 8570547"/>
              <a:gd name="connsiteY9" fmla="*/ 6857998 h 6857998"/>
              <a:gd name="connsiteX10" fmla="*/ 7009635 w 8570547"/>
              <a:gd name="connsiteY10" fmla="*/ 6857998 h 6857998"/>
              <a:gd name="connsiteX11" fmla="*/ 7018779 w 8570547"/>
              <a:gd name="connsiteY11" fmla="*/ 6849280 h 6857998"/>
              <a:gd name="connsiteX12" fmla="*/ 8435506 w 8570547"/>
              <a:gd name="connsiteY12" fmla="*/ 3428998 h 6857998"/>
              <a:gd name="connsiteX13" fmla="*/ 7018779 w 8570547"/>
              <a:gd name="connsiteY13" fmla="*/ 8717 h 6857998"/>
              <a:gd name="connsiteX14" fmla="*/ 7009636 w 8570547"/>
              <a:gd name="connsiteY14" fmla="*/ 0 h 6857998"/>
              <a:gd name="connsiteX0" fmla="*/ 0 w 8570547"/>
              <a:gd name="connsiteY0" fmla="*/ 6857998 h 6857998"/>
              <a:gd name="connsiteX1" fmla="*/ 187359 w 8570547"/>
              <a:gd name="connsiteY1" fmla="*/ 6857997 h 6857998"/>
              <a:gd name="connsiteX2" fmla="*/ 0 w 8570547"/>
              <a:gd name="connsiteY2" fmla="*/ 6857998 h 6857998"/>
              <a:gd name="connsiteX3" fmla="*/ 7009636 w 8570547"/>
              <a:gd name="connsiteY3" fmla="*/ 0 h 6857998"/>
              <a:gd name="connsiteX4" fmla="*/ 7196996 w 8570547"/>
              <a:gd name="connsiteY4" fmla="*/ 0 h 6857998"/>
              <a:gd name="connsiteX5" fmla="*/ 7278899 w 8570547"/>
              <a:gd name="connsiteY5" fmla="*/ 85905 h 6857998"/>
              <a:gd name="connsiteX6" fmla="*/ 8570547 w 8570547"/>
              <a:gd name="connsiteY6" fmla="*/ 3428998 h 6857998"/>
              <a:gd name="connsiteX7" fmla="*/ 7278899 w 8570547"/>
              <a:gd name="connsiteY7" fmla="*/ 6772092 h 6857998"/>
              <a:gd name="connsiteX8" fmla="*/ 7196995 w 8570547"/>
              <a:gd name="connsiteY8" fmla="*/ 6857998 h 6857998"/>
              <a:gd name="connsiteX9" fmla="*/ 7009635 w 8570547"/>
              <a:gd name="connsiteY9" fmla="*/ 6857998 h 6857998"/>
              <a:gd name="connsiteX10" fmla="*/ 7018779 w 8570547"/>
              <a:gd name="connsiteY10" fmla="*/ 6849280 h 6857998"/>
              <a:gd name="connsiteX11" fmla="*/ 8435506 w 8570547"/>
              <a:gd name="connsiteY11" fmla="*/ 3428998 h 6857998"/>
              <a:gd name="connsiteX12" fmla="*/ 7018779 w 8570547"/>
              <a:gd name="connsiteY12" fmla="*/ 8717 h 6857998"/>
              <a:gd name="connsiteX13" fmla="*/ 7009636 w 8570547"/>
              <a:gd name="connsiteY13" fmla="*/ 0 h 6857998"/>
              <a:gd name="connsiteX0" fmla="*/ 1 w 1560912"/>
              <a:gd name="connsiteY0" fmla="*/ 0 h 6857998"/>
              <a:gd name="connsiteX1" fmla="*/ 187361 w 1560912"/>
              <a:gd name="connsiteY1" fmla="*/ 0 h 6857998"/>
              <a:gd name="connsiteX2" fmla="*/ 269264 w 1560912"/>
              <a:gd name="connsiteY2" fmla="*/ 85905 h 6857998"/>
              <a:gd name="connsiteX3" fmla="*/ 1560912 w 1560912"/>
              <a:gd name="connsiteY3" fmla="*/ 3428998 h 6857998"/>
              <a:gd name="connsiteX4" fmla="*/ 269264 w 1560912"/>
              <a:gd name="connsiteY4" fmla="*/ 6772092 h 6857998"/>
              <a:gd name="connsiteX5" fmla="*/ 187360 w 1560912"/>
              <a:gd name="connsiteY5" fmla="*/ 6857998 h 6857998"/>
              <a:gd name="connsiteX6" fmla="*/ 0 w 1560912"/>
              <a:gd name="connsiteY6" fmla="*/ 6857998 h 6857998"/>
              <a:gd name="connsiteX7" fmla="*/ 9144 w 1560912"/>
              <a:gd name="connsiteY7" fmla="*/ 6849280 h 6857998"/>
              <a:gd name="connsiteX8" fmla="*/ 1425871 w 1560912"/>
              <a:gd name="connsiteY8" fmla="*/ 3428998 h 6857998"/>
              <a:gd name="connsiteX9" fmla="*/ 9144 w 1560912"/>
              <a:gd name="connsiteY9" fmla="*/ 8717 h 6857998"/>
              <a:gd name="connsiteX10" fmla="*/ 1 w 1560912"/>
              <a:gd name="connsiteY10"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0912" h="6857998">
                <a:moveTo>
                  <a:pt x="1" y="0"/>
                </a:moveTo>
                <a:lnTo>
                  <a:pt x="187361" y="0"/>
                </a:lnTo>
                <a:lnTo>
                  <a:pt x="269264" y="85905"/>
                </a:lnTo>
                <a:cubicBezTo>
                  <a:pt x="1071787" y="968877"/>
                  <a:pt x="1560912" y="2141817"/>
                  <a:pt x="1560912" y="3428998"/>
                </a:cubicBezTo>
                <a:cubicBezTo>
                  <a:pt x="1560912" y="4716180"/>
                  <a:pt x="1071787" y="5889120"/>
                  <a:pt x="269264" y="6772092"/>
                </a:cubicBezTo>
                <a:lnTo>
                  <a:pt x="187360" y="6857998"/>
                </a:lnTo>
                <a:lnTo>
                  <a:pt x="0" y="6857998"/>
                </a:lnTo>
                <a:lnTo>
                  <a:pt x="9144" y="6849280"/>
                </a:lnTo>
                <a:cubicBezTo>
                  <a:pt x="884471" y="5973954"/>
                  <a:pt x="1425871" y="4764701"/>
                  <a:pt x="1425871" y="3428998"/>
                </a:cubicBezTo>
                <a:cubicBezTo>
                  <a:pt x="1425871" y="2093295"/>
                  <a:pt x="884471" y="884043"/>
                  <a:pt x="9144" y="8717"/>
                </a:cubicBezTo>
                <a:lnTo>
                  <a:pt x="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18251969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losing - Twilight Blue">
    <p:spTree>
      <p:nvGrpSpPr>
        <p:cNvPr id="1" name=""/>
        <p:cNvGrpSpPr/>
        <p:nvPr/>
      </p:nvGrpSpPr>
      <p:grpSpPr>
        <a:xfrm>
          <a:off x="0" y="0"/>
          <a:ext cx="0" cy="0"/>
          <a:chOff x="0" y="0"/>
          <a:chExt cx="0" cy="0"/>
        </a:xfrm>
      </p:grpSpPr>
      <p:sp>
        <p:nvSpPr>
          <p:cNvPr id="11" name="Freeform: Shape 10">
            <a:extLst>
              <a:ext uri="{FF2B5EF4-FFF2-40B4-BE49-F238E27FC236}">
                <a16:creationId xmlns="" xmlns:a16="http://schemas.microsoft.com/office/drawing/2014/main" id="{C856A3D5-AF5F-45F2-B9F8-06B97DF256F9}"/>
              </a:ext>
            </a:extLst>
          </p:cNvPr>
          <p:cNvSpPr/>
          <p:nvPr userDrawn="1"/>
        </p:nvSpPr>
        <p:spPr>
          <a:xfrm>
            <a:off x="2682459" y="2"/>
            <a:ext cx="6461543" cy="6857999"/>
          </a:xfrm>
          <a:custGeom>
            <a:avLst/>
            <a:gdLst>
              <a:gd name="connsiteX0" fmla="*/ 0 w 6461543"/>
              <a:gd name="connsiteY0" fmla="*/ 0 h 6857999"/>
              <a:gd name="connsiteX1" fmla="*/ 6461543 w 6461543"/>
              <a:gd name="connsiteY1" fmla="*/ 0 h 6857999"/>
              <a:gd name="connsiteX2" fmla="*/ 6461543 w 6461543"/>
              <a:gd name="connsiteY2" fmla="*/ 6857999 h 6857999"/>
              <a:gd name="connsiteX3" fmla="*/ 88955 w 6461543"/>
              <a:gd name="connsiteY3" fmla="*/ 6857999 h 6857999"/>
              <a:gd name="connsiteX4" fmla="*/ 200276 w 6461543"/>
              <a:gd name="connsiteY4" fmla="*/ 6772094 h 6857999"/>
              <a:gd name="connsiteX5" fmla="*/ 1491924 w 6461543"/>
              <a:gd name="connsiteY5" fmla="*/ 3429000 h 6857999"/>
              <a:gd name="connsiteX6" fmla="*/ 200276 w 6461543"/>
              <a:gd name="connsiteY6" fmla="*/ 85907 h 6857999"/>
              <a:gd name="connsiteX7" fmla="*/ 118373 w 6461543"/>
              <a:gd name="connsiteY7" fmla="*/ 2 h 6857999"/>
              <a:gd name="connsiteX8" fmla="*/ 2 w 6461543"/>
              <a:gd name="connsiteY8" fmla="*/ 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1543" h="6857999">
                <a:moveTo>
                  <a:pt x="0" y="0"/>
                </a:moveTo>
                <a:lnTo>
                  <a:pt x="6461543" y="0"/>
                </a:lnTo>
                <a:lnTo>
                  <a:pt x="6461543" y="6857999"/>
                </a:lnTo>
                <a:lnTo>
                  <a:pt x="88955" y="6857999"/>
                </a:lnTo>
                <a:lnTo>
                  <a:pt x="200276" y="6772094"/>
                </a:lnTo>
                <a:cubicBezTo>
                  <a:pt x="1002799" y="5889122"/>
                  <a:pt x="1491924" y="4716182"/>
                  <a:pt x="1491924" y="3429000"/>
                </a:cubicBezTo>
                <a:cubicBezTo>
                  <a:pt x="1491924" y="2141819"/>
                  <a:pt x="1002799" y="968879"/>
                  <a:pt x="200276" y="85907"/>
                </a:cubicBezTo>
                <a:lnTo>
                  <a:pt x="118373" y="2"/>
                </a:lnTo>
                <a:lnTo>
                  <a:pt x="2"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solidFill>
                <a:srgbClr val="FFFFFF"/>
              </a:solidFill>
            </a:endParaRPr>
          </a:p>
        </p:txBody>
      </p:sp>
      <p:sp>
        <p:nvSpPr>
          <p:cNvPr id="5" name="Text Placeholder 2"/>
          <p:cNvSpPr>
            <a:spLocks noGrp="1"/>
          </p:cNvSpPr>
          <p:nvPr>
            <p:ph type="body" sz="quarter" idx="10" hasCustomPrompt="1"/>
          </p:nvPr>
        </p:nvSpPr>
        <p:spPr>
          <a:xfrm>
            <a:off x="235864" y="2181210"/>
            <a:ext cx="3344585" cy="3108325"/>
          </a:xfrm>
          <a:prstGeom prst="rect">
            <a:avLst/>
          </a:prstGeom>
        </p:spPr>
        <p:txBody>
          <a:bodyPr>
            <a:noAutofit/>
          </a:bodyPr>
          <a:lstStyle>
            <a:lvl1pPr marL="0" indent="0" algn="ctr">
              <a:lnSpc>
                <a:spcPts val="7500"/>
              </a:lnSpc>
              <a:spcBef>
                <a:spcPts val="0"/>
              </a:spcBef>
              <a:buNone/>
              <a:defRPr sz="9300" baseline="0">
                <a:solidFill>
                  <a:schemeClr val="accent1"/>
                </a:solidFill>
                <a:latin typeface="+mj-lt"/>
              </a:defRPr>
            </a:lvl1pPr>
          </a:lstStyle>
          <a:p>
            <a:pPr lvl="0"/>
            <a:r>
              <a:rPr lang="en-US" dirty="0" err="1"/>
              <a:t>ThankYou</a:t>
            </a:r>
            <a:r>
              <a:rPr lang="en-US" dirty="0"/>
              <a:t>.</a:t>
            </a:r>
          </a:p>
        </p:txBody>
      </p:sp>
      <p:sp>
        <p:nvSpPr>
          <p:cNvPr id="13" name="Text Placeholder 7"/>
          <p:cNvSpPr>
            <a:spLocks noGrp="1"/>
          </p:cNvSpPr>
          <p:nvPr>
            <p:ph type="body" sz="quarter" idx="12" hasCustomPrompt="1"/>
          </p:nvPr>
        </p:nvSpPr>
        <p:spPr>
          <a:xfrm>
            <a:off x="4176041" y="6184903"/>
            <a:ext cx="3061669" cy="457199"/>
          </a:xfrm>
          <a:prstGeom prst="rect">
            <a:avLst/>
          </a:prstGeom>
        </p:spPr>
        <p:txBody>
          <a:bodyPr anchor="ctr">
            <a:normAutofit/>
          </a:bodyPr>
          <a:lstStyle>
            <a:lvl1pPr marL="0" indent="0" algn="r">
              <a:spcBef>
                <a:spcPts val="0"/>
              </a:spcBef>
              <a:spcAft>
                <a:spcPts val="225"/>
              </a:spcAft>
              <a:buNone/>
              <a:defRPr sz="12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Oxford Head Office</a:t>
            </a:r>
            <a:endParaRPr lang="en-GB" dirty="0"/>
          </a:p>
        </p:txBody>
      </p:sp>
      <p:pic>
        <p:nvPicPr>
          <p:cNvPr id="3" name="Picture 2">
            <a:extLst>
              <a:ext uri="{FF2B5EF4-FFF2-40B4-BE49-F238E27FC236}">
                <a16:creationId xmlns="" xmlns:a16="http://schemas.microsoft.com/office/drawing/2014/main" id="{5D5BCDDC-84D9-482D-BE09-7EB5C59356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0854" y="6009259"/>
            <a:ext cx="1080000" cy="450000"/>
          </a:xfrm>
          <a:prstGeom prst="rect">
            <a:avLst/>
          </a:prstGeom>
        </p:spPr>
      </p:pic>
      <p:sp>
        <p:nvSpPr>
          <p:cNvPr id="16" name="Freeform: Shape 15">
            <a:extLst>
              <a:ext uri="{FF2B5EF4-FFF2-40B4-BE49-F238E27FC236}">
                <a16:creationId xmlns="" xmlns:a16="http://schemas.microsoft.com/office/drawing/2014/main" id="{BA0C1C32-9866-4164-8BA9-6E47C9D742BF}"/>
              </a:ext>
            </a:extLst>
          </p:cNvPr>
          <p:cNvSpPr/>
          <p:nvPr userDrawn="1"/>
        </p:nvSpPr>
        <p:spPr>
          <a:xfrm>
            <a:off x="8569324" y="4989512"/>
            <a:ext cx="574676" cy="1106488"/>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2966E"/>
              </a:solidFill>
            </a:endParaRPr>
          </a:p>
        </p:txBody>
      </p:sp>
      <p:sp>
        <p:nvSpPr>
          <p:cNvPr id="15" name="Freeform: Shape 14">
            <a:extLst>
              <a:ext uri="{FF2B5EF4-FFF2-40B4-BE49-F238E27FC236}">
                <a16:creationId xmlns="" xmlns:a16="http://schemas.microsoft.com/office/drawing/2014/main" id="{5F6FFB55-A5C4-4F75-9124-540E02810F77}"/>
              </a:ext>
            </a:extLst>
          </p:cNvPr>
          <p:cNvSpPr/>
          <p:nvPr userDrawn="1"/>
        </p:nvSpPr>
        <p:spPr>
          <a:xfrm>
            <a:off x="2638870" y="2"/>
            <a:ext cx="1560912" cy="6857998"/>
          </a:xfrm>
          <a:custGeom>
            <a:avLst/>
            <a:gdLst>
              <a:gd name="connsiteX0" fmla="*/ 0 w 8570548"/>
              <a:gd name="connsiteY0" fmla="*/ 6857997 h 6857998"/>
              <a:gd name="connsiteX1" fmla="*/ 187360 w 8570548"/>
              <a:gd name="connsiteY1" fmla="*/ 6857997 h 6857998"/>
              <a:gd name="connsiteX2" fmla="*/ 187361 w 8570548"/>
              <a:gd name="connsiteY2" fmla="*/ 6857998 h 6857998"/>
              <a:gd name="connsiteX3" fmla="*/ 1 w 8570548"/>
              <a:gd name="connsiteY3" fmla="*/ 6857998 h 6857998"/>
              <a:gd name="connsiteX4" fmla="*/ 7009637 w 8570548"/>
              <a:gd name="connsiteY4" fmla="*/ 0 h 6857998"/>
              <a:gd name="connsiteX5" fmla="*/ 7196997 w 8570548"/>
              <a:gd name="connsiteY5" fmla="*/ 0 h 6857998"/>
              <a:gd name="connsiteX6" fmla="*/ 7278900 w 8570548"/>
              <a:gd name="connsiteY6" fmla="*/ 85905 h 6857998"/>
              <a:gd name="connsiteX7" fmla="*/ 8570548 w 8570548"/>
              <a:gd name="connsiteY7" fmla="*/ 3428998 h 6857998"/>
              <a:gd name="connsiteX8" fmla="*/ 7278900 w 8570548"/>
              <a:gd name="connsiteY8" fmla="*/ 6772092 h 6857998"/>
              <a:gd name="connsiteX9" fmla="*/ 7196996 w 8570548"/>
              <a:gd name="connsiteY9" fmla="*/ 6857998 h 6857998"/>
              <a:gd name="connsiteX10" fmla="*/ 7009636 w 8570548"/>
              <a:gd name="connsiteY10" fmla="*/ 6857998 h 6857998"/>
              <a:gd name="connsiteX11" fmla="*/ 7018780 w 8570548"/>
              <a:gd name="connsiteY11" fmla="*/ 6849280 h 6857998"/>
              <a:gd name="connsiteX12" fmla="*/ 8435507 w 8570548"/>
              <a:gd name="connsiteY12" fmla="*/ 3428998 h 6857998"/>
              <a:gd name="connsiteX13" fmla="*/ 7018780 w 8570548"/>
              <a:gd name="connsiteY13" fmla="*/ 8717 h 6857998"/>
              <a:gd name="connsiteX0" fmla="*/ 0 w 8570547"/>
              <a:gd name="connsiteY0" fmla="*/ 6857998 h 6857998"/>
              <a:gd name="connsiteX1" fmla="*/ 187359 w 8570547"/>
              <a:gd name="connsiteY1" fmla="*/ 6857997 h 6857998"/>
              <a:gd name="connsiteX2" fmla="*/ 187360 w 8570547"/>
              <a:gd name="connsiteY2" fmla="*/ 6857998 h 6857998"/>
              <a:gd name="connsiteX3" fmla="*/ 0 w 8570547"/>
              <a:gd name="connsiteY3" fmla="*/ 6857998 h 6857998"/>
              <a:gd name="connsiteX4" fmla="*/ 7009636 w 8570547"/>
              <a:gd name="connsiteY4" fmla="*/ 0 h 6857998"/>
              <a:gd name="connsiteX5" fmla="*/ 7196996 w 8570547"/>
              <a:gd name="connsiteY5" fmla="*/ 0 h 6857998"/>
              <a:gd name="connsiteX6" fmla="*/ 7278899 w 8570547"/>
              <a:gd name="connsiteY6" fmla="*/ 85905 h 6857998"/>
              <a:gd name="connsiteX7" fmla="*/ 8570547 w 8570547"/>
              <a:gd name="connsiteY7" fmla="*/ 3428998 h 6857998"/>
              <a:gd name="connsiteX8" fmla="*/ 7278899 w 8570547"/>
              <a:gd name="connsiteY8" fmla="*/ 6772092 h 6857998"/>
              <a:gd name="connsiteX9" fmla="*/ 7196995 w 8570547"/>
              <a:gd name="connsiteY9" fmla="*/ 6857998 h 6857998"/>
              <a:gd name="connsiteX10" fmla="*/ 7009635 w 8570547"/>
              <a:gd name="connsiteY10" fmla="*/ 6857998 h 6857998"/>
              <a:gd name="connsiteX11" fmla="*/ 7018779 w 8570547"/>
              <a:gd name="connsiteY11" fmla="*/ 6849280 h 6857998"/>
              <a:gd name="connsiteX12" fmla="*/ 8435506 w 8570547"/>
              <a:gd name="connsiteY12" fmla="*/ 3428998 h 6857998"/>
              <a:gd name="connsiteX13" fmla="*/ 7018779 w 8570547"/>
              <a:gd name="connsiteY13" fmla="*/ 8717 h 6857998"/>
              <a:gd name="connsiteX14" fmla="*/ 7009636 w 8570547"/>
              <a:gd name="connsiteY14" fmla="*/ 0 h 6857998"/>
              <a:gd name="connsiteX0" fmla="*/ 0 w 8570547"/>
              <a:gd name="connsiteY0" fmla="*/ 6857998 h 6857998"/>
              <a:gd name="connsiteX1" fmla="*/ 187359 w 8570547"/>
              <a:gd name="connsiteY1" fmla="*/ 6857997 h 6857998"/>
              <a:gd name="connsiteX2" fmla="*/ 0 w 8570547"/>
              <a:gd name="connsiteY2" fmla="*/ 6857998 h 6857998"/>
              <a:gd name="connsiteX3" fmla="*/ 7009636 w 8570547"/>
              <a:gd name="connsiteY3" fmla="*/ 0 h 6857998"/>
              <a:gd name="connsiteX4" fmla="*/ 7196996 w 8570547"/>
              <a:gd name="connsiteY4" fmla="*/ 0 h 6857998"/>
              <a:gd name="connsiteX5" fmla="*/ 7278899 w 8570547"/>
              <a:gd name="connsiteY5" fmla="*/ 85905 h 6857998"/>
              <a:gd name="connsiteX6" fmla="*/ 8570547 w 8570547"/>
              <a:gd name="connsiteY6" fmla="*/ 3428998 h 6857998"/>
              <a:gd name="connsiteX7" fmla="*/ 7278899 w 8570547"/>
              <a:gd name="connsiteY7" fmla="*/ 6772092 h 6857998"/>
              <a:gd name="connsiteX8" fmla="*/ 7196995 w 8570547"/>
              <a:gd name="connsiteY8" fmla="*/ 6857998 h 6857998"/>
              <a:gd name="connsiteX9" fmla="*/ 7009635 w 8570547"/>
              <a:gd name="connsiteY9" fmla="*/ 6857998 h 6857998"/>
              <a:gd name="connsiteX10" fmla="*/ 7018779 w 8570547"/>
              <a:gd name="connsiteY10" fmla="*/ 6849280 h 6857998"/>
              <a:gd name="connsiteX11" fmla="*/ 8435506 w 8570547"/>
              <a:gd name="connsiteY11" fmla="*/ 3428998 h 6857998"/>
              <a:gd name="connsiteX12" fmla="*/ 7018779 w 8570547"/>
              <a:gd name="connsiteY12" fmla="*/ 8717 h 6857998"/>
              <a:gd name="connsiteX13" fmla="*/ 7009636 w 8570547"/>
              <a:gd name="connsiteY13" fmla="*/ 0 h 6857998"/>
              <a:gd name="connsiteX0" fmla="*/ 1 w 1560912"/>
              <a:gd name="connsiteY0" fmla="*/ 0 h 6857998"/>
              <a:gd name="connsiteX1" fmla="*/ 187361 w 1560912"/>
              <a:gd name="connsiteY1" fmla="*/ 0 h 6857998"/>
              <a:gd name="connsiteX2" fmla="*/ 269264 w 1560912"/>
              <a:gd name="connsiteY2" fmla="*/ 85905 h 6857998"/>
              <a:gd name="connsiteX3" fmla="*/ 1560912 w 1560912"/>
              <a:gd name="connsiteY3" fmla="*/ 3428998 h 6857998"/>
              <a:gd name="connsiteX4" fmla="*/ 269264 w 1560912"/>
              <a:gd name="connsiteY4" fmla="*/ 6772092 h 6857998"/>
              <a:gd name="connsiteX5" fmla="*/ 187360 w 1560912"/>
              <a:gd name="connsiteY5" fmla="*/ 6857998 h 6857998"/>
              <a:gd name="connsiteX6" fmla="*/ 0 w 1560912"/>
              <a:gd name="connsiteY6" fmla="*/ 6857998 h 6857998"/>
              <a:gd name="connsiteX7" fmla="*/ 9144 w 1560912"/>
              <a:gd name="connsiteY7" fmla="*/ 6849280 h 6857998"/>
              <a:gd name="connsiteX8" fmla="*/ 1425871 w 1560912"/>
              <a:gd name="connsiteY8" fmla="*/ 3428998 h 6857998"/>
              <a:gd name="connsiteX9" fmla="*/ 9144 w 1560912"/>
              <a:gd name="connsiteY9" fmla="*/ 8717 h 6857998"/>
              <a:gd name="connsiteX10" fmla="*/ 1 w 1560912"/>
              <a:gd name="connsiteY10"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0912" h="6857998">
                <a:moveTo>
                  <a:pt x="1" y="0"/>
                </a:moveTo>
                <a:lnTo>
                  <a:pt x="187361" y="0"/>
                </a:lnTo>
                <a:lnTo>
                  <a:pt x="269264" y="85905"/>
                </a:lnTo>
                <a:cubicBezTo>
                  <a:pt x="1071787" y="968877"/>
                  <a:pt x="1560912" y="2141817"/>
                  <a:pt x="1560912" y="3428998"/>
                </a:cubicBezTo>
                <a:cubicBezTo>
                  <a:pt x="1560912" y="4716180"/>
                  <a:pt x="1071787" y="5889120"/>
                  <a:pt x="269264" y="6772092"/>
                </a:cubicBezTo>
                <a:lnTo>
                  <a:pt x="187360" y="6857998"/>
                </a:lnTo>
                <a:lnTo>
                  <a:pt x="0" y="6857998"/>
                </a:lnTo>
                <a:lnTo>
                  <a:pt x="9144" y="6849280"/>
                </a:lnTo>
                <a:cubicBezTo>
                  <a:pt x="884471" y="5973954"/>
                  <a:pt x="1425871" y="4764701"/>
                  <a:pt x="1425871" y="3428998"/>
                </a:cubicBezTo>
                <a:cubicBezTo>
                  <a:pt x="1425871" y="2093295"/>
                  <a:pt x="884471" y="884043"/>
                  <a:pt x="9144" y="8717"/>
                </a:cubicBezTo>
                <a:lnTo>
                  <a:pt x="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623176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BF709C3A-5826-4AD8-AB5F-661DEF951EA1}"/>
              </a:ext>
            </a:extLst>
          </p:cNvPr>
          <p:cNvSpPr>
            <a:spLocks noGrp="1"/>
          </p:cNvSpPr>
          <p:nvPr>
            <p:ph type="pic" sz="quarter" idx="11" hasCustomPrompt="1"/>
          </p:nvPr>
        </p:nvSpPr>
        <p:spPr>
          <a:xfrm>
            <a:off x="1" y="2"/>
            <a:ext cx="4062526" cy="6857999"/>
          </a:xfrm>
          <a:custGeom>
            <a:avLst/>
            <a:gdLst>
              <a:gd name="connsiteX0" fmla="*/ 0 w 4062526"/>
              <a:gd name="connsiteY0" fmla="*/ 0 h 6857999"/>
              <a:gd name="connsiteX1" fmla="*/ 2638874 w 4062526"/>
              <a:gd name="connsiteY1" fmla="*/ 0 h 6857999"/>
              <a:gd name="connsiteX2" fmla="*/ 2793636 w 4062526"/>
              <a:gd name="connsiteY2" fmla="*/ 162325 h 6857999"/>
              <a:gd name="connsiteX3" fmla="*/ 4062526 w 4062526"/>
              <a:gd name="connsiteY3" fmla="*/ 3433254 h 6857999"/>
              <a:gd name="connsiteX4" fmla="*/ 2793636 w 4062526"/>
              <a:gd name="connsiteY4" fmla="*/ 6697834 h 6857999"/>
              <a:gd name="connsiteX5" fmla="*/ 2640933 w 4062526"/>
              <a:gd name="connsiteY5" fmla="*/ 6857999 h 6857999"/>
              <a:gd name="connsiteX6" fmla="*/ 0 w 4062526"/>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2526" h="6857999">
                <a:moveTo>
                  <a:pt x="0" y="0"/>
                </a:moveTo>
                <a:lnTo>
                  <a:pt x="2638874" y="0"/>
                </a:lnTo>
                <a:lnTo>
                  <a:pt x="2793636" y="162325"/>
                </a:lnTo>
                <a:cubicBezTo>
                  <a:pt x="3578074" y="1025399"/>
                  <a:pt x="4062526" y="2175081"/>
                  <a:pt x="4062526" y="3433254"/>
                </a:cubicBezTo>
                <a:cubicBezTo>
                  <a:pt x="4062526" y="4691428"/>
                  <a:pt x="3578074" y="5834760"/>
                  <a:pt x="2793636" y="6697834"/>
                </a:cubicBezTo>
                <a:lnTo>
                  <a:pt x="2640933" y="6857999"/>
                </a:lnTo>
                <a:lnTo>
                  <a:pt x="0" y="6857999"/>
                </a:lnTo>
                <a:close/>
              </a:path>
            </a:pathLst>
          </a:custGeom>
          <a:blipFill>
            <a:blip r:embed="rId2" cstate="print">
              <a:extLst>
                <a:ext uri="{28A0092B-C50C-407E-A947-70E740481C1C}">
                  <a14:useLocalDpi xmlns:a14="http://schemas.microsoft.com/office/drawing/2010/main"/>
                </a:ext>
              </a:extLst>
            </a:blip>
            <a:stretch>
              <a:fillRect/>
            </a:stretch>
          </a:blipFill>
        </p:spPr>
        <p:txBody>
          <a:bodyPr wrap="square" lIns="1080000" tIns="2520000" rIns="1080000" anchor="t" anchorCtr="0">
            <a:noAutofit/>
          </a:bodyPr>
          <a:lstStyle>
            <a:lvl1pPr marL="0" indent="0" algn="ctr">
              <a:buNone/>
              <a:defRPr sz="2400" baseline="0">
                <a:solidFill>
                  <a:schemeClr val="bg1"/>
                </a:solidFill>
                <a:effectLst>
                  <a:outerShdw blurRad="63500" dist="63500" dir="2700000" algn="tl" rotWithShape="0">
                    <a:prstClr val="black">
                      <a:alpha val="70000"/>
                    </a:prstClr>
                  </a:outerShdw>
                </a:effectLst>
              </a:defRPr>
            </a:lvl1pPr>
          </a:lstStyle>
          <a:p>
            <a:r>
              <a:rPr lang="en-GB" dirty="0"/>
              <a:t>Click icon to add a picture</a:t>
            </a:r>
          </a:p>
        </p:txBody>
      </p:sp>
      <p:sp>
        <p:nvSpPr>
          <p:cNvPr id="8" name="Freeform: Shape 7">
            <a:extLst>
              <a:ext uri="{FF2B5EF4-FFF2-40B4-BE49-F238E27FC236}">
                <a16:creationId xmlns="" xmlns:a16="http://schemas.microsoft.com/office/drawing/2014/main" id="{DDCF9D2C-4BA0-4969-AF47-7131F7E6C3B3}"/>
              </a:ext>
            </a:extLst>
          </p:cNvPr>
          <p:cNvSpPr/>
          <p:nvPr userDrawn="1"/>
        </p:nvSpPr>
        <p:spPr>
          <a:xfrm>
            <a:off x="8569324" y="1665287"/>
            <a:ext cx="574676" cy="1106488"/>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4342270" y="1665288"/>
            <a:ext cx="3982581" cy="1332408"/>
          </a:xfrm>
          <a:prstGeom prst="rect">
            <a:avLst/>
          </a:prstGeom>
        </p:spPr>
        <p:txBody>
          <a:bodyPr anchor="b" anchorCtr="0">
            <a:noAutofit/>
          </a:bodyPr>
          <a:lstStyle>
            <a:lvl1pPr algn="r">
              <a:lnSpc>
                <a:spcPts val="3450"/>
              </a:lnSpc>
              <a:defRPr sz="4000" b="0" i="0">
                <a:solidFill>
                  <a:schemeClr val="accent1"/>
                </a:solidFill>
                <a:latin typeface="+mj-lt"/>
                <a:ea typeface="Calibri" charset="0"/>
                <a:cs typeface="Calibri" charset="0"/>
              </a:defRPr>
            </a:lvl1pPr>
          </a:lstStyle>
          <a:p>
            <a:r>
              <a:rPr lang="en-US" dirty="0"/>
              <a:t>Presentation title will go here</a:t>
            </a:r>
          </a:p>
        </p:txBody>
      </p:sp>
      <p:sp>
        <p:nvSpPr>
          <p:cNvPr id="3" name="Subtitle 2"/>
          <p:cNvSpPr>
            <a:spLocks noGrp="1"/>
          </p:cNvSpPr>
          <p:nvPr>
            <p:ph type="subTitle" idx="1" hasCustomPrompt="1"/>
          </p:nvPr>
        </p:nvSpPr>
        <p:spPr>
          <a:xfrm>
            <a:off x="4342270" y="2985596"/>
            <a:ext cx="3982581" cy="787082"/>
          </a:xfrm>
          <a:prstGeom prst="rect">
            <a:avLst/>
          </a:prstGeom>
        </p:spPr>
        <p:txBody>
          <a:bodyPr>
            <a:normAutofit/>
          </a:bodyPr>
          <a:lstStyle>
            <a:lvl1pPr marL="0" indent="0" algn="r">
              <a:buNone/>
              <a:defRPr sz="2100" b="0" i="0">
                <a:solidFill>
                  <a:schemeClr val="accent2"/>
                </a:solidFill>
                <a:latin typeface="+mj-lt"/>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pic>
        <p:nvPicPr>
          <p:cNvPr id="13" name="Picture 12">
            <a:extLst>
              <a:ext uri="{FF2B5EF4-FFF2-40B4-BE49-F238E27FC236}">
                <a16:creationId xmlns="" xmlns:a16="http://schemas.microsoft.com/office/drawing/2014/main" id="{B194C8AD-46AD-406D-8854-90EA00EF1CF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50854" y="6009259"/>
            <a:ext cx="1080000" cy="450000"/>
          </a:xfrm>
          <a:prstGeom prst="rect">
            <a:avLst/>
          </a:prstGeom>
        </p:spPr>
      </p:pic>
      <p:sp>
        <p:nvSpPr>
          <p:cNvPr id="10" name="Freeform: Shape 9">
            <a:extLst>
              <a:ext uri="{FF2B5EF4-FFF2-40B4-BE49-F238E27FC236}">
                <a16:creationId xmlns="" xmlns:a16="http://schemas.microsoft.com/office/drawing/2014/main" id="{DE311430-F518-4AE6-B3AD-81B4371CFF7F}"/>
              </a:ext>
            </a:extLst>
          </p:cNvPr>
          <p:cNvSpPr/>
          <p:nvPr userDrawn="1"/>
        </p:nvSpPr>
        <p:spPr>
          <a:xfrm>
            <a:off x="2638870" y="2"/>
            <a:ext cx="1560912" cy="6857998"/>
          </a:xfrm>
          <a:custGeom>
            <a:avLst/>
            <a:gdLst>
              <a:gd name="connsiteX0" fmla="*/ 0 w 8570548"/>
              <a:gd name="connsiteY0" fmla="*/ 6857997 h 6857998"/>
              <a:gd name="connsiteX1" fmla="*/ 187360 w 8570548"/>
              <a:gd name="connsiteY1" fmla="*/ 6857997 h 6857998"/>
              <a:gd name="connsiteX2" fmla="*/ 187361 w 8570548"/>
              <a:gd name="connsiteY2" fmla="*/ 6857998 h 6857998"/>
              <a:gd name="connsiteX3" fmla="*/ 1 w 8570548"/>
              <a:gd name="connsiteY3" fmla="*/ 6857998 h 6857998"/>
              <a:gd name="connsiteX4" fmla="*/ 7009637 w 8570548"/>
              <a:gd name="connsiteY4" fmla="*/ 0 h 6857998"/>
              <a:gd name="connsiteX5" fmla="*/ 7196997 w 8570548"/>
              <a:gd name="connsiteY5" fmla="*/ 0 h 6857998"/>
              <a:gd name="connsiteX6" fmla="*/ 7278900 w 8570548"/>
              <a:gd name="connsiteY6" fmla="*/ 85905 h 6857998"/>
              <a:gd name="connsiteX7" fmla="*/ 8570548 w 8570548"/>
              <a:gd name="connsiteY7" fmla="*/ 3428998 h 6857998"/>
              <a:gd name="connsiteX8" fmla="*/ 7278900 w 8570548"/>
              <a:gd name="connsiteY8" fmla="*/ 6772092 h 6857998"/>
              <a:gd name="connsiteX9" fmla="*/ 7196996 w 8570548"/>
              <a:gd name="connsiteY9" fmla="*/ 6857998 h 6857998"/>
              <a:gd name="connsiteX10" fmla="*/ 7009636 w 8570548"/>
              <a:gd name="connsiteY10" fmla="*/ 6857998 h 6857998"/>
              <a:gd name="connsiteX11" fmla="*/ 7018780 w 8570548"/>
              <a:gd name="connsiteY11" fmla="*/ 6849280 h 6857998"/>
              <a:gd name="connsiteX12" fmla="*/ 8435507 w 8570548"/>
              <a:gd name="connsiteY12" fmla="*/ 3428998 h 6857998"/>
              <a:gd name="connsiteX13" fmla="*/ 7018780 w 8570548"/>
              <a:gd name="connsiteY13" fmla="*/ 8717 h 6857998"/>
              <a:gd name="connsiteX0" fmla="*/ 0 w 8570547"/>
              <a:gd name="connsiteY0" fmla="*/ 6857998 h 6857998"/>
              <a:gd name="connsiteX1" fmla="*/ 187359 w 8570547"/>
              <a:gd name="connsiteY1" fmla="*/ 6857997 h 6857998"/>
              <a:gd name="connsiteX2" fmla="*/ 187360 w 8570547"/>
              <a:gd name="connsiteY2" fmla="*/ 6857998 h 6857998"/>
              <a:gd name="connsiteX3" fmla="*/ 0 w 8570547"/>
              <a:gd name="connsiteY3" fmla="*/ 6857998 h 6857998"/>
              <a:gd name="connsiteX4" fmla="*/ 7009636 w 8570547"/>
              <a:gd name="connsiteY4" fmla="*/ 0 h 6857998"/>
              <a:gd name="connsiteX5" fmla="*/ 7196996 w 8570547"/>
              <a:gd name="connsiteY5" fmla="*/ 0 h 6857998"/>
              <a:gd name="connsiteX6" fmla="*/ 7278899 w 8570547"/>
              <a:gd name="connsiteY6" fmla="*/ 85905 h 6857998"/>
              <a:gd name="connsiteX7" fmla="*/ 8570547 w 8570547"/>
              <a:gd name="connsiteY7" fmla="*/ 3428998 h 6857998"/>
              <a:gd name="connsiteX8" fmla="*/ 7278899 w 8570547"/>
              <a:gd name="connsiteY8" fmla="*/ 6772092 h 6857998"/>
              <a:gd name="connsiteX9" fmla="*/ 7196995 w 8570547"/>
              <a:gd name="connsiteY9" fmla="*/ 6857998 h 6857998"/>
              <a:gd name="connsiteX10" fmla="*/ 7009635 w 8570547"/>
              <a:gd name="connsiteY10" fmla="*/ 6857998 h 6857998"/>
              <a:gd name="connsiteX11" fmla="*/ 7018779 w 8570547"/>
              <a:gd name="connsiteY11" fmla="*/ 6849280 h 6857998"/>
              <a:gd name="connsiteX12" fmla="*/ 8435506 w 8570547"/>
              <a:gd name="connsiteY12" fmla="*/ 3428998 h 6857998"/>
              <a:gd name="connsiteX13" fmla="*/ 7018779 w 8570547"/>
              <a:gd name="connsiteY13" fmla="*/ 8717 h 6857998"/>
              <a:gd name="connsiteX14" fmla="*/ 7009636 w 8570547"/>
              <a:gd name="connsiteY14" fmla="*/ 0 h 6857998"/>
              <a:gd name="connsiteX0" fmla="*/ 0 w 8570547"/>
              <a:gd name="connsiteY0" fmla="*/ 6857998 h 6857998"/>
              <a:gd name="connsiteX1" fmla="*/ 187359 w 8570547"/>
              <a:gd name="connsiteY1" fmla="*/ 6857997 h 6857998"/>
              <a:gd name="connsiteX2" fmla="*/ 0 w 8570547"/>
              <a:gd name="connsiteY2" fmla="*/ 6857998 h 6857998"/>
              <a:gd name="connsiteX3" fmla="*/ 7009636 w 8570547"/>
              <a:gd name="connsiteY3" fmla="*/ 0 h 6857998"/>
              <a:gd name="connsiteX4" fmla="*/ 7196996 w 8570547"/>
              <a:gd name="connsiteY4" fmla="*/ 0 h 6857998"/>
              <a:gd name="connsiteX5" fmla="*/ 7278899 w 8570547"/>
              <a:gd name="connsiteY5" fmla="*/ 85905 h 6857998"/>
              <a:gd name="connsiteX6" fmla="*/ 8570547 w 8570547"/>
              <a:gd name="connsiteY6" fmla="*/ 3428998 h 6857998"/>
              <a:gd name="connsiteX7" fmla="*/ 7278899 w 8570547"/>
              <a:gd name="connsiteY7" fmla="*/ 6772092 h 6857998"/>
              <a:gd name="connsiteX8" fmla="*/ 7196995 w 8570547"/>
              <a:gd name="connsiteY8" fmla="*/ 6857998 h 6857998"/>
              <a:gd name="connsiteX9" fmla="*/ 7009635 w 8570547"/>
              <a:gd name="connsiteY9" fmla="*/ 6857998 h 6857998"/>
              <a:gd name="connsiteX10" fmla="*/ 7018779 w 8570547"/>
              <a:gd name="connsiteY10" fmla="*/ 6849280 h 6857998"/>
              <a:gd name="connsiteX11" fmla="*/ 8435506 w 8570547"/>
              <a:gd name="connsiteY11" fmla="*/ 3428998 h 6857998"/>
              <a:gd name="connsiteX12" fmla="*/ 7018779 w 8570547"/>
              <a:gd name="connsiteY12" fmla="*/ 8717 h 6857998"/>
              <a:gd name="connsiteX13" fmla="*/ 7009636 w 8570547"/>
              <a:gd name="connsiteY13" fmla="*/ 0 h 6857998"/>
              <a:gd name="connsiteX0" fmla="*/ 1 w 1560912"/>
              <a:gd name="connsiteY0" fmla="*/ 0 h 6857998"/>
              <a:gd name="connsiteX1" fmla="*/ 187361 w 1560912"/>
              <a:gd name="connsiteY1" fmla="*/ 0 h 6857998"/>
              <a:gd name="connsiteX2" fmla="*/ 269264 w 1560912"/>
              <a:gd name="connsiteY2" fmla="*/ 85905 h 6857998"/>
              <a:gd name="connsiteX3" fmla="*/ 1560912 w 1560912"/>
              <a:gd name="connsiteY3" fmla="*/ 3428998 h 6857998"/>
              <a:gd name="connsiteX4" fmla="*/ 269264 w 1560912"/>
              <a:gd name="connsiteY4" fmla="*/ 6772092 h 6857998"/>
              <a:gd name="connsiteX5" fmla="*/ 187360 w 1560912"/>
              <a:gd name="connsiteY5" fmla="*/ 6857998 h 6857998"/>
              <a:gd name="connsiteX6" fmla="*/ 0 w 1560912"/>
              <a:gd name="connsiteY6" fmla="*/ 6857998 h 6857998"/>
              <a:gd name="connsiteX7" fmla="*/ 9144 w 1560912"/>
              <a:gd name="connsiteY7" fmla="*/ 6849280 h 6857998"/>
              <a:gd name="connsiteX8" fmla="*/ 1425871 w 1560912"/>
              <a:gd name="connsiteY8" fmla="*/ 3428998 h 6857998"/>
              <a:gd name="connsiteX9" fmla="*/ 9144 w 1560912"/>
              <a:gd name="connsiteY9" fmla="*/ 8717 h 6857998"/>
              <a:gd name="connsiteX10" fmla="*/ 1 w 1560912"/>
              <a:gd name="connsiteY10"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0912" h="6857998">
                <a:moveTo>
                  <a:pt x="1" y="0"/>
                </a:moveTo>
                <a:lnTo>
                  <a:pt x="187361" y="0"/>
                </a:lnTo>
                <a:lnTo>
                  <a:pt x="269264" y="85905"/>
                </a:lnTo>
                <a:cubicBezTo>
                  <a:pt x="1071787" y="968877"/>
                  <a:pt x="1560912" y="2141817"/>
                  <a:pt x="1560912" y="3428998"/>
                </a:cubicBezTo>
                <a:cubicBezTo>
                  <a:pt x="1560912" y="4716180"/>
                  <a:pt x="1071787" y="5889120"/>
                  <a:pt x="269264" y="6772092"/>
                </a:cubicBezTo>
                <a:lnTo>
                  <a:pt x="187360" y="6857998"/>
                </a:lnTo>
                <a:lnTo>
                  <a:pt x="0" y="6857998"/>
                </a:lnTo>
                <a:lnTo>
                  <a:pt x="9144" y="6849280"/>
                </a:lnTo>
                <a:cubicBezTo>
                  <a:pt x="884471" y="5973954"/>
                  <a:pt x="1425871" y="4764701"/>
                  <a:pt x="1425871" y="3428998"/>
                </a:cubicBezTo>
                <a:cubicBezTo>
                  <a:pt x="1425871" y="2093295"/>
                  <a:pt x="884471" y="884043"/>
                  <a:pt x="9144" y="8717"/>
                </a:cubicBezTo>
                <a:lnTo>
                  <a:pt x="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Picture Placeholder 16">
            <a:extLst>
              <a:ext uri="{FF2B5EF4-FFF2-40B4-BE49-F238E27FC236}">
                <a16:creationId xmlns="" xmlns:a16="http://schemas.microsoft.com/office/drawing/2014/main" id="{AD38C631-1BBB-4D81-A4C3-A45E68998A9D}"/>
              </a:ext>
            </a:extLst>
          </p:cNvPr>
          <p:cNvSpPr>
            <a:spLocks noGrp="1"/>
          </p:cNvSpPr>
          <p:nvPr>
            <p:ph type="pic" sz="quarter" idx="12" hasCustomPrompt="1"/>
          </p:nvPr>
        </p:nvSpPr>
        <p:spPr>
          <a:xfrm>
            <a:off x="-1" y="2"/>
            <a:ext cx="4097797" cy="6857997"/>
          </a:xfrm>
          <a:custGeom>
            <a:avLst/>
            <a:gdLst>
              <a:gd name="connsiteX0" fmla="*/ 0 w 4062526"/>
              <a:gd name="connsiteY0" fmla="*/ 0 h 6857999"/>
              <a:gd name="connsiteX1" fmla="*/ 2638874 w 4062526"/>
              <a:gd name="connsiteY1" fmla="*/ 0 h 6857999"/>
              <a:gd name="connsiteX2" fmla="*/ 2793636 w 4062526"/>
              <a:gd name="connsiteY2" fmla="*/ 162325 h 6857999"/>
              <a:gd name="connsiteX3" fmla="*/ 4062526 w 4062526"/>
              <a:gd name="connsiteY3" fmla="*/ 3433254 h 6857999"/>
              <a:gd name="connsiteX4" fmla="*/ 2793636 w 4062526"/>
              <a:gd name="connsiteY4" fmla="*/ 6697834 h 6857999"/>
              <a:gd name="connsiteX5" fmla="*/ 2640933 w 4062526"/>
              <a:gd name="connsiteY5" fmla="*/ 6857999 h 6857999"/>
              <a:gd name="connsiteX6" fmla="*/ 0 w 4062526"/>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2526" h="6857999">
                <a:moveTo>
                  <a:pt x="0" y="0"/>
                </a:moveTo>
                <a:lnTo>
                  <a:pt x="2638874" y="0"/>
                </a:lnTo>
                <a:lnTo>
                  <a:pt x="2793636" y="162325"/>
                </a:lnTo>
                <a:cubicBezTo>
                  <a:pt x="3578074" y="1025399"/>
                  <a:pt x="4062526" y="2175081"/>
                  <a:pt x="4062526" y="3433254"/>
                </a:cubicBezTo>
                <a:cubicBezTo>
                  <a:pt x="4062526" y="4691428"/>
                  <a:pt x="3578074" y="5834760"/>
                  <a:pt x="2793636" y="6697834"/>
                </a:cubicBezTo>
                <a:lnTo>
                  <a:pt x="2640933" y="6857999"/>
                </a:lnTo>
                <a:lnTo>
                  <a:pt x="0" y="6857999"/>
                </a:lnTo>
                <a:close/>
              </a:path>
            </a:pathLst>
          </a:custGeom>
          <a:blipFill dpi="0" rotWithShape="1">
            <a:blip r:embed="rId4" cstate="print">
              <a:extLst>
                <a:ext uri="{28A0092B-C50C-407E-A947-70E740481C1C}">
                  <a14:useLocalDpi xmlns:a14="http://schemas.microsoft.com/office/drawing/2010/main"/>
                </a:ext>
              </a:extLst>
            </a:blip>
            <a:srcRect/>
            <a:stretch>
              <a:fillRect r="-59244"/>
            </a:stretch>
          </a:blipFill>
        </p:spPr>
        <p:txBody>
          <a:bodyPr wrap="square" lIns="1080000" tIns="2520000" rIns="1080000" anchor="t" anchorCtr="0">
            <a:noAutofit/>
          </a:bodyPr>
          <a:lstStyle>
            <a:lvl1pPr marL="0" indent="0" algn="ctr">
              <a:buNone/>
              <a:defRPr sz="2400" baseline="0">
                <a:solidFill>
                  <a:schemeClr val="bg1"/>
                </a:solidFill>
                <a:effectLst>
                  <a:outerShdw blurRad="63500" dist="63500" dir="2700000" algn="tl" rotWithShape="0">
                    <a:prstClr val="black">
                      <a:alpha val="70000"/>
                    </a:prstClr>
                  </a:outerShdw>
                </a:effectLst>
              </a:defRPr>
            </a:lvl1pPr>
          </a:lstStyle>
          <a:p>
            <a:r>
              <a:rPr lang="en-GB" dirty="0"/>
              <a:t>Click icon to add a picture</a:t>
            </a:r>
          </a:p>
        </p:txBody>
      </p:sp>
    </p:spTree>
    <p:extLst>
      <p:ext uri="{BB962C8B-B14F-4D97-AF65-F5344CB8AC3E}">
        <p14:creationId xmlns:p14="http://schemas.microsoft.com/office/powerpoint/2010/main" val="1677375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losing - Whit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35864" y="2181210"/>
            <a:ext cx="3344585" cy="3108325"/>
          </a:xfrm>
          <a:prstGeom prst="rect">
            <a:avLst/>
          </a:prstGeom>
        </p:spPr>
        <p:txBody>
          <a:bodyPr>
            <a:noAutofit/>
          </a:bodyPr>
          <a:lstStyle>
            <a:lvl1pPr marL="0" indent="0" algn="ctr">
              <a:lnSpc>
                <a:spcPts val="7500"/>
              </a:lnSpc>
              <a:spcBef>
                <a:spcPts val="0"/>
              </a:spcBef>
              <a:buNone/>
              <a:defRPr sz="9300" baseline="0">
                <a:solidFill>
                  <a:schemeClr val="accent1"/>
                </a:solidFill>
                <a:latin typeface="+mj-lt"/>
              </a:defRPr>
            </a:lvl1pPr>
          </a:lstStyle>
          <a:p>
            <a:pPr lvl="0"/>
            <a:r>
              <a:rPr lang="en-US" dirty="0" err="1"/>
              <a:t>ThankYou</a:t>
            </a:r>
            <a:r>
              <a:rPr lang="en-US" dirty="0"/>
              <a:t>.</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0854" y="6009259"/>
            <a:ext cx="1080000" cy="450000"/>
          </a:xfrm>
          <a:prstGeom prst="rect">
            <a:avLst/>
          </a:prstGeom>
        </p:spPr>
      </p:pic>
      <p:sp>
        <p:nvSpPr>
          <p:cNvPr id="10" name="Text Placeholder 7"/>
          <p:cNvSpPr>
            <a:spLocks noGrp="1"/>
          </p:cNvSpPr>
          <p:nvPr>
            <p:ph type="body" sz="quarter" idx="12" hasCustomPrompt="1"/>
          </p:nvPr>
        </p:nvSpPr>
        <p:spPr>
          <a:xfrm>
            <a:off x="4176041" y="6184903"/>
            <a:ext cx="3061669" cy="457199"/>
          </a:xfrm>
          <a:prstGeom prst="rect">
            <a:avLst/>
          </a:prstGeom>
        </p:spPr>
        <p:txBody>
          <a:bodyPr anchor="ctr">
            <a:normAutofit/>
          </a:bodyPr>
          <a:lstStyle>
            <a:lvl1pPr marL="0" indent="0" algn="r">
              <a:spcBef>
                <a:spcPts val="0"/>
              </a:spcBef>
              <a:spcAft>
                <a:spcPts val="225"/>
              </a:spcAft>
              <a:buNone/>
              <a:defRPr sz="1200" b="1">
                <a:solidFill>
                  <a:sysClr val="windowText" lastClr="000000"/>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Oxford Head Office</a:t>
            </a:r>
            <a:endParaRPr lang="en-GB" dirty="0"/>
          </a:p>
        </p:txBody>
      </p:sp>
      <p:sp>
        <p:nvSpPr>
          <p:cNvPr id="8" name="Freeform: Shape 7">
            <a:extLst>
              <a:ext uri="{FF2B5EF4-FFF2-40B4-BE49-F238E27FC236}">
                <a16:creationId xmlns="" xmlns:a16="http://schemas.microsoft.com/office/drawing/2014/main" id="{968CB7E0-E6FC-49D9-898F-A433E3463011}"/>
              </a:ext>
            </a:extLst>
          </p:cNvPr>
          <p:cNvSpPr/>
          <p:nvPr userDrawn="1"/>
        </p:nvSpPr>
        <p:spPr>
          <a:xfrm>
            <a:off x="8569324" y="4989512"/>
            <a:ext cx="574676" cy="1106488"/>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accent2"/>
              </a:solidFill>
            </a:endParaRPr>
          </a:p>
        </p:txBody>
      </p:sp>
      <p:sp>
        <p:nvSpPr>
          <p:cNvPr id="12" name="Freeform: Shape 11">
            <a:extLst>
              <a:ext uri="{FF2B5EF4-FFF2-40B4-BE49-F238E27FC236}">
                <a16:creationId xmlns="" xmlns:a16="http://schemas.microsoft.com/office/drawing/2014/main" id="{1FDC6689-B6C9-4B87-B341-E0289A3FE3D6}"/>
              </a:ext>
            </a:extLst>
          </p:cNvPr>
          <p:cNvSpPr/>
          <p:nvPr userDrawn="1"/>
        </p:nvSpPr>
        <p:spPr>
          <a:xfrm>
            <a:off x="2638870" y="2"/>
            <a:ext cx="1560912" cy="6857998"/>
          </a:xfrm>
          <a:custGeom>
            <a:avLst/>
            <a:gdLst>
              <a:gd name="connsiteX0" fmla="*/ 0 w 8570548"/>
              <a:gd name="connsiteY0" fmla="*/ 6857997 h 6857998"/>
              <a:gd name="connsiteX1" fmla="*/ 187360 w 8570548"/>
              <a:gd name="connsiteY1" fmla="*/ 6857997 h 6857998"/>
              <a:gd name="connsiteX2" fmla="*/ 187361 w 8570548"/>
              <a:gd name="connsiteY2" fmla="*/ 6857998 h 6857998"/>
              <a:gd name="connsiteX3" fmla="*/ 1 w 8570548"/>
              <a:gd name="connsiteY3" fmla="*/ 6857998 h 6857998"/>
              <a:gd name="connsiteX4" fmla="*/ 7009637 w 8570548"/>
              <a:gd name="connsiteY4" fmla="*/ 0 h 6857998"/>
              <a:gd name="connsiteX5" fmla="*/ 7196997 w 8570548"/>
              <a:gd name="connsiteY5" fmla="*/ 0 h 6857998"/>
              <a:gd name="connsiteX6" fmla="*/ 7278900 w 8570548"/>
              <a:gd name="connsiteY6" fmla="*/ 85905 h 6857998"/>
              <a:gd name="connsiteX7" fmla="*/ 8570548 w 8570548"/>
              <a:gd name="connsiteY7" fmla="*/ 3428998 h 6857998"/>
              <a:gd name="connsiteX8" fmla="*/ 7278900 w 8570548"/>
              <a:gd name="connsiteY8" fmla="*/ 6772092 h 6857998"/>
              <a:gd name="connsiteX9" fmla="*/ 7196996 w 8570548"/>
              <a:gd name="connsiteY9" fmla="*/ 6857998 h 6857998"/>
              <a:gd name="connsiteX10" fmla="*/ 7009636 w 8570548"/>
              <a:gd name="connsiteY10" fmla="*/ 6857998 h 6857998"/>
              <a:gd name="connsiteX11" fmla="*/ 7018780 w 8570548"/>
              <a:gd name="connsiteY11" fmla="*/ 6849280 h 6857998"/>
              <a:gd name="connsiteX12" fmla="*/ 8435507 w 8570548"/>
              <a:gd name="connsiteY12" fmla="*/ 3428998 h 6857998"/>
              <a:gd name="connsiteX13" fmla="*/ 7018780 w 8570548"/>
              <a:gd name="connsiteY13" fmla="*/ 8717 h 6857998"/>
              <a:gd name="connsiteX0" fmla="*/ 0 w 8570547"/>
              <a:gd name="connsiteY0" fmla="*/ 6857998 h 6857998"/>
              <a:gd name="connsiteX1" fmla="*/ 187359 w 8570547"/>
              <a:gd name="connsiteY1" fmla="*/ 6857997 h 6857998"/>
              <a:gd name="connsiteX2" fmla="*/ 187360 w 8570547"/>
              <a:gd name="connsiteY2" fmla="*/ 6857998 h 6857998"/>
              <a:gd name="connsiteX3" fmla="*/ 0 w 8570547"/>
              <a:gd name="connsiteY3" fmla="*/ 6857998 h 6857998"/>
              <a:gd name="connsiteX4" fmla="*/ 7009636 w 8570547"/>
              <a:gd name="connsiteY4" fmla="*/ 0 h 6857998"/>
              <a:gd name="connsiteX5" fmla="*/ 7196996 w 8570547"/>
              <a:gd name="connsiteY5" fmla="*/ 0 h 6857998"/>
              <a:gd name="connsiteX6" fmla="*/ 7278899 w 8570547"/>
              <a:gd name="connsiteY6" fmla="*/ 85905 h 6857998"/>
              <a:gd name="connsiteX7" fmla="*/ 8570547 w 8570547"/>
              <a:gd name="connsiteY7" fmla="*/ 3428998 h 6857998"/>
              <a:gd name="connsiteX8" fmla="*/ 7278899 w 8570547"/>
              <a:gd name="connsiteY8" fmla="*/ 6772092 h 6857998"/>
              <a:gd name="connsiteX9" fmla="*/ 7196995 w 8570547"/>
              <a:gd name="connsiteY9" fmla="*/ 6857998 h 6857998"/>
              <a:gd name="connsiteX10" fmla="*/ 7009635 w 8570547"/>
              <a:gd name="connsiteY10" fmla="*/ 6857998 h 6857998"/>
              <a:gd name="connsiteX11" fmla="*/ 7018779 w 8570547"/>
              <a:gd name="connsiteY11" fmla="*/ 6849280 h 6857998"/>
              <a:gd name="connsiteX12" fmla="*/ 8435506 w 8570547"/>
              <a:gd name="connsiteY12" fmla="*/ 3428998 h 6857998"/>
              <a:gd name="connsiteX13" fmla="*/ 7018779 w 8570547"/>
              <a:gd name="connsiteY13" fmla="*/ 8717 h 6857998"/>
              <a:gd name="connsiteX14" fmla="*/ 7009636 w 8570547"/>
              <a:gd name="connsiteY14" fmla="*/ 0 h 6857998"/>
              <a:gd name="connsiteX0" fmla="*/ 0 w 8570547"/>
              <a:gd name="connsiteY0" fmla="*/ 6857998 h 6857998"/>
              <a:gd name="connsiteX1" fmla="*/ 187359 w 8570547"/>
              <a:gd name="connsiteY1" fmla="*/ 6857997 h 6857998"/>
              <a:gd name="connsiteX2" fmla="*/ 0 w 8570547"/>
              <a:gd name="connsiteY2" fmla="*/ 6857998 h 6857998"/>
              <a:gd name="connsiteX3" fmla="*/ 7009636 w 8570547"/>
              <a:gd name="connsiteY3" fmla="*/ 0 h 6857998"/>
              <a:gd name="connsiteX4" fmla="*/ 7196996 w 8570547"/>
              <a:gd name="connsiteY4" fmla="*/ 0 h 6857998"/>
              <a:gd name="connsiteX5" fmla="*/ 7278899 w 8570547"/>
              <a:gd name="connsiteY5" fmla="*/ 85905 h 6857998"/>
              <a:gd name="connsiteX6" fmla="*/ 8570547 w 8570547"/>
              <a:gd name="connsiteY6" fmla="*/ 3428998 h 6857998"/>
              <a:gd name="connsiteX7" fmla="*/ 7278899 w 8570547"/>
              <a:gd name="connsiteY7" fmla="*/ 6772092 h 6857998"/>
              <a:gd name="connsiteX8" fmla="*/ 7196995 w 8570547"/>
              <a:gd name="connsiteY8" fmla="*/ 6857998 h 6857998"/>
              <a:gd name="connsiteX9" fmla="*/ 7009635 w 8570547"/>
              <a:gd name="connsiteY9" fmla="*/ 6857998 h 6857998"/>
              <a:gd name="connsiteX10" fmla="*/ 7018779 w 8570547"/>
              <a:gd name="connsiteY10" fmla="*/ 6849280 h 6857998"/>
              <a:gd name="connsiteX11" fmla="*/ 8435506 w 8570547"/>
              <a:gd name="connsiteY11" fmla="*/ 3428998 h 6857998"/>
              <a:gd name="connsiteX12" fmla="*/ 7018779 w 8570547"/>
              <a:gd name="connsiteY12" fmla="*/ 8717 h 6857998"/>
              <a:gd name="connsiteX13" fmla="*/ 7009636 w 8570547"/>
              <a:gd name="connsiteY13" fmla="*/ 0 h 6857998"/>
              <a:gd name="connsiteX0" fmla="*/ 1 w 1560912"/>
              <a:gd name="connsiteY0" fmla="*/ 0 h 6857998"/>
              <a:gd name="connsiteX1" fmla="*/ 187361 w 1560912"/>
              <a:gd name="connsiteY1" fmla="*/ 0 h 6857998"/>
              <a:gd name="connsiteX2" fmla="*/ 269264 w 1560912"/>
              <a:gd name="connsiteY2" fmla="*/ 85905 h 6857998"/>
              <a:gd name="connsiteX3" fmla="*/ 1560912 w 1560912"/>
              <a:gd name="connsiteY3" fmla="*/ 3428998 h 6857998"/>
              <a:gd name="connsiteX4" fmla="*/ 269264 w 1560912"/>
              <a:gd name="connsiteY4" fmla="*/ 6772092 h 6857998"/>
              <a:gd name="connsiteX5" fmla="*/ 187360 w 1560912"/>
              <a:gd name="connsiteY5" fmla="*/ 6857998 h 6857998"/>
              <a:gd name="connsiteX6" fmla="*/ 0 w 1560912"/>
              <a:gd name="connsiteY6" fmla="*/ 6857998 h 6857998"/>
              <a:gd name="connsiteX7" fmla="*/ 9144 w 1560912"/>
              <a:gd name="connsiteY7" fmla="*/ 6849280 h 6857998"/>
              <a:gd name="connsiteX8" fmla="*/ 1425871 w 1560912"/>
              <a:gd name="connsiteY8" fmla="*/ 3428998 h 6857998"/>
              <a:gd name="connsiteX9" fmla="*/ 9144 w 1560912"/>
              <a:gd name="connsiteY9" fmla="*/ 8717 h 6857998"/>
              <a:gd name="connsiteX10" fmla="*/ 1 w 1560912"/>
              <a:gd name="connsiteY10"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0912" h="6857998">
                <a:moveTo>
                  <a:pt x="1" y="0"/>
                </a:moveTo>
                <a:lnTo>
                  <a:pt x="187361" y="0"/>
                </a:lnTo>
                <a:lnTo>
                  <a:pt x="269264" y="85905"/>
                </a:lnTo>
                <a:cubicBezTo>
                  <a:pt x="1071787" y="968877"/>
                  <a:pt x="1560912" y="2141817"/>
                  <a:pt x="1560912" y="3428998"/>
                </a:cubicBezTo>
                <a:cubicBezTo>
                  <a:pt x="1560912" y="4716180"/>
                  <a:pt x="1071787" y="5889120"/>
                  <a:pt x="269264" y="6772092"/>
                </a:cubicBezTo>
                <a:lnTo>
                  <a:pt x="187360" y="6857998"/>
                </a:lnTo>
                <a:lnTo>
                  <a:pt x="0" y="6857998"/>
                </a:lnTo>
                <a:lnTo>
                  <a:pt x="9144" y="6849280"/>
                </a:lnTo>
                <a:cubicBezTo>
                  <a:pt x="884471" y="5973954"/>
                  <a:pt x="1425871" y="4764701"/>
                  <a:pt x="1425871" y="3428998"/>
                </a:cubicBezTo>
                <a:cubicBezTo>
                  <a:pt x="1425871" y="2093295"/>
                  <a:pt x="884471" y="884043"/>
                  <a:pt x="9144" y="8717"/>
                </a:cubicBezTo>
                <a:lnTo>
                  <a:pt x="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585776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losing - Twilight Blue">
    <p:spTree>
      <p:nvGrpSpPr>
        <p:cNvPr id="1" name=""/>
        <p:cNvGrpSpPr/>
        <p:nvPr/>
      </p:nvGrpSpPr>
      <p:grpSpPr>
        <a:xfrm>
          <a:off x="0" y="0"/>
          <a:ext cx="0" cy="0"/>
          <a:chOff x="0" y="0"/>
          <a:chExt cx="0" cy="0"/>
        </a:xfrm>
      </p:grpSpPr>
      <p:sp>
        <p:nvSpPr>
          <p:cNvPr id="11" name="Freeform: Shape 10">
            <a:extLst>
              <a:ext uri="{FF2B5EF4-FFF2-40B4-BE49-F238E27FC236}">
                <a16:creationId xmlns="" xmlns:a16="http://schemas.microsoft.com/office/drawing/2014/main" id="{C856A3D5-AF5F-45F2-B9F8-06B97DF256F9}"/>
              </a:ext>
            </a:extLst>
          </p:cNvPr>
          <p:cNvSpPr/>
          <p:nvPr userDrawn="1"/>
        </p:nvSpPr>
        <p:spPr>
          <a:xfrm>
            <a:off x="2682459" y="2"/>
            <a:ext cx="6461543" cy="6857999"/>
          </a:xfrm>
          <a:custGeom>
            <a:avLst/>
            <a:gdLst>
              <a:gd name="connsiteX0" fmla="*/ 0 w 6461543"/>
              <a:gd name="connsiteY0" fmla="*/ 0 h 6857999"/>
              <a:gd name="connsiteX1" fmla="*/ 6461543 w 6461543"/>
              <a:gd name="connsiteY1" fmla="*/ 0 h 6857999"/>
              <a:gd name="connsiteX2" fmla="*/ 6461543 w 6461543"/>
              <a:gd name="connsiteY2" fmla="*/ 6857999 h 6857999"/>
              <a:gd name="connsiteX3" fmla="*/ 88955 w 6461543"/>
              <a:gd name="connsiteY3" fmla="*/ 6857999 h 6857999"/>
              <a:gd name="connsiteX4" fmla="*/ 200276 w 6461543"/>
              <a:gd name="connsiteY4" fmla="*/ 6772094 h 6857999"/>
              <a:gd name="connsiteX5" fmla="*/ 1491924 w 6461543"/>
              <a:gd name="connsiteY5" fmla="*/ 3429000 h 6857999"/>
              <a:gd name="connsiteX6" fmla="*/ 200276 w 6461543"/>
              <a:gd name="connsiteY6" fmla="*/ 85907 h 6857999"/>
              <a:gd name="connsiteX7" fmla="*/ 118373 w 6461543"/>
              <a:gd name="connsiteY7" fmla="*/ 2 h 6857999"/>
              <a:gd name="connsiteX8" fmla="*/ 2 w 6461543"/>
              <a:gd name="connsiteY8" fmla="*/ 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1543" h="6857999">
                <a:moveTo>
                  <a:pt x="0" y="0"/>
                </a:moveTo>
                <a:lnTo>
                  <a:pt x="6461543" y="0"/>
                </a:lnTo>
                <a:lnTo>
                  <a:pt x="6461543" y="6857999"/>
                </a:lnTo>
                <a:lnTo>
                  <a:pt x="88955" y="6857999"/>
                </a:lnTo>
                <a:lnTo>
                  <a:pt x="200276" y="6772094"/>
                </a:lnTo>
                <a:cubicBezTo>
                  <a:pt x="1002799" y="5889122"/>
                  <a:pt x="1491924" y="4716182"/>
                  <a:pt x="1491924" y="3429000"/>
                </a:cubicBezTo>
                <a:cubicBezTo>
                  <a:pt x="1491924" y="2141819"/>
                  <a:pt x="1002799" y="968879"/>
                  <a:pt x="200276" y="85907"/>
                </a:cubicBezTo>
                <a:lnTo>
                  <a:pt x="118373" y="2"/>
                </a:lnTo>
                <a:lnTo>
                  <a:pt x="2"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5" name="Text Placeholder 2"/>
          <p:cNvSpPr>
            <a:spLocks noGrp="1"/>
          </p:cNvSpPr>
          <p:nvPr>
            <p:ph type="body" sz="quarter" idx="10" hasCustomPrompt="1"/>
          </p:nvPr>
        </p:nvSpPr>
        <p:spPr>
          <a:xfrm>
            <a:off x="235864" y="2181210"/>
            <a:ext cx="3344585" cy="3108325"/>
          </a:xfrm>
          <a:prstGeom prst="rect">
            <a:avLst/>
          </a:prstGeom>
        </p:spPr>
        <p:txBody>
          <a:bodyPr>
            <a:noAutofit/>
          </a:bodyPr>
          <a:lstStyle>
            <a:lvl1pPr marL="0" indent="0" algn="ctr">
              <a:lnSpc>
                <a:spcPts val="7500"/>
              </a:lnSpc>
              <a:spcBef>
                <a:spcPts val="0"/>
              </a:spcBef>
              <a:buNone/>
              <a:defRPr sz="9300" baseline="0">
                <a:solidFill>
                  <a:schemeClr val="accent1"/>
                </a:solidFill>
                <a:latin typeface="+mj-lt"/>
              </a:defRPr>
            </a:lvl1pPr>
          </a:lstStyle>
          <a:p>
            <a:pPr lvl="0"/>
            <a:r>
              <a:rPr lang="en-US" dirty="0" err="1"/>
              <a:t>ThankYou</a:t>
            </a:r>
            <a:r>
              <a:rPr lang="en-US" dirty="0"/>
              <a:t>.</a:t>
            </a:r>
          </a:p>
        </p:txBody>
      </p:sp>
      <p:sp>
        <p:nvSpPr>
          <p:cNvPr id="13" name="Text Placeholder 7"/>
          <p:cNvSpPr>
            <a:spLocks noGrp="1"/>
          </p:cNvSpPr>
          <p:nvPr>
            <p:ph type="body" sz="quarter" idx="12" hasCustomPrompt="1"/>
          </p:nvPr>
        </p:nvSpPr>
        <p:spPr>
          <a:xfrm>
            <a:off x="4176041" y="6184903"/>
            <a:ext cx="3061669" cy="457199"/>
          </a:xfrm>
          <a:prstGeom prst="rect">
            <a:avLst/>
          </a:prstGeom>
        </p:spPr>
        <p:txBody>
          <a:bodyPr anchor="ctr">
            <a:normAutofit/>
          </a:bodyPr>
          <a:lstStyle>
            <a:lvl1pPr marL="0" indent="0" algn="r">
              <a:spcBef>
                <a:spcPts val="0"/>
              </a:spcBef>
              <a:spcAft>
                <a:spcPts val="225"/>
              </a:spcAft>
              <a:buNone/>
              <a:defRPr sz="12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Oxford Head Office</a:t>
            </a:r>
            <a:endParaRPr lang="en-GB" dirty="0"/>
          </a:p>
        </p:txBody>
      </p:sp>
      <p:pic>
        <p:nvPicPr>
          <p:cNvPr id="3" name="Picture 2">
            <a:extLst>
              <a:ext uri="{FF2B5EF4-FFF2-40B4-BE49-F238E27FC236}">
                <a16:creationId xmlns="" xmlns:a16="http://schemas.microsoft.com/office/drawing/2014/main" id="{5D5BCDDC-84D9-482D-BE09-7EB5C59356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0854" y="6009259"/>
            <a:ext cx="1080000" cy="450000"/>
          </a:xfrm>
          <a:prstGeom prst="rect">
            <a:avLst/>
          </a:prstGeom>
        </p:spPr>
      </p:pic>
      <p:sp>
        <p:nvSpPr>
          <p:cNvPr id="16" name="Freeform: Shape 15">
            <a:extLst>
              <a:ext uri="{FF2B5EF4-FFF2-40B4-BE49-F238E27FC236}">
                <a16:creationId xmlns="" xmlns:a16="http://schemas.microsoft.com/office/drawing/2014/main" id="{BA0C1C32-9866-4164-8BA9-6E47C9D742BF}"/>
              </a:ext>
            </a:extLst>
          </p:cNvPr>
          <p:cNvSpPr/>
          <p:nvPr userDrawn="1"/>
        </p:nvSpPr>
        <p:spPr>
          <a:xfrm>
            <a:off x="8569324" y="4989512"/>
            <a:ext cx="574676" cy="1106488"/>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accent2"/>
              </a:solidFill>
            </a:endParaRPr>
          </a:p>
        </p:txBody>
      </p:sp>
      <p:sp>
        <p:nvSpPr>
          <p:cNvPr id="15" name="Freeform: Shape 14">
            <a:extLst>
              <a:ext uri="{FF2B5EF4-FFF2-40B4-BE49-F238E27FC236}">
                <a16:creationId xmlns="" xmlns:a16="http://schemas.microsoft.com/office/drawing/2014/main" id="{5F6FFB55-A5C4-4F75-9124-540E02810F77}"/>
              </a:ext>
            </a:extLst>
          </p:cNvPr>
          <p:cNvSpPr/>
          <p:nvPr userDrawn="1"/>
        </p:nvSpPr>
        <p:spPr>
          <a:xfrm>
            <a:off x="2638870" y="2"/>
            <a:ext cx="1560912" cy="6857998"/>
          </a:xfrm>
          <a:custGeom>
            <a:avLst/>
            <a:gdLst>
              <a:gd name="connsiteX0" fmla="*/ 0 w 8570548"/>
              <a:gd name="connsiteY0" fmla="*/ 6857997 h 6857998"/>
              <a:gd name="connsiteX1" fmla="*/ 187360 w 8570548"/>
              <a:gd name="connsiteY1" fmla="*/ 6857997 h 6857998"/>
              <a:gd name="connsiteX2" fmla="*/ 187361 w 8570548"/>
              <a:gd name="connsiteY2" fmla="*/ 6857998 h 6857998"/>
              <a:gd name="connsiteX3" fmla="*/ 1 w 8570548"/>
              <a:gd name="connsiteY3" fmla="*/ 6857998 h 6857998"/>
              <a:gd name="connsiteX4" fmla="*/ 7009637 w 8570548"/>
              <a:gd name="connsiteY4" fmla="*/ 0 h 6857998"/>
              <a:gd name="connsiteX5" fmla="*/ 7196997 w 8570548"/>
              <a:gd name="connsiteY5" fmla="*/ 0 h 6857998"/>
              <a:gd name="connsiteX6" fmla="*/ 7278900 w 8570548"/>
              <a:gd name="connsiteY6" fmla="*/ 85905 h 6857998"/>
              <a:gd name="connsiteX7" fmla="*/ 8570548 w 8570548"/>
              <a:gd name="connsiteY7" fmla="*/ 3428998 h 6857998"/>
              <a:gd name="connsiteX8" fmla="*/ 7278900 w 8570548"/>
              <a:gd name="connsiteY8" fmla="*/ 6772092 h 6857998"/>
              <a:gd name="connsiteX9" fmla="*/ 7196996 w 8570548"/>
              <a:gd name="connsiteY9" fmla="*/ 6857998 h 6857998"/>
              <a:gd name="connsiteX10" fmla="*/ 7009636 w 8570548"/>
              <a:gd name="connsiteY10" fmla="*/ 6857998 h 6857998"/>
              <a:gd name="connsiteX11" fmla="*/ 7018780 w 8570548"/>
              <a:gd name="connsiteY11" fmla="*/ 6849280 h 6857998"/>
              <a:gd name="connsiteX12" fmla="*/ 8435507 w 8570548"/>
              <a:gd name="connsiteY12" fmla="*/ 3428998 h 6857998"/>
              <a:gd name="connsiteX13" fmla="*/ 7018780 w 8570548"/>
              <a:gd name="connsiteY13" fmla="*/ 8717 h 6857998"/>
              <a:gd name="connsiteX0" fmla="*/ 0 w 8570547"/>
              <a:gd name="connsiteY0" fmla="*/ 6857998 h 6857998"/>
              <a:gd name="connsiteX1" fmla="*/ 187359 w 8570547"/>
              <a:gd name="connsiteY1" fmla="*/ 6857997 h 6857998"/>
              <a:gd name="connsiteX2" fmla="*/ 187360 w 8570547"/>
              <a:gd name="connsiteY2" fmla="*/ 6857998 h 6857998"/>
              <a:gd name="connsiteX3" fmla="*/ 0 w 8570547"/>
              <a:gd name="connsiteY3" fmla="*/ 6857998 h 6857998"/>
              <a:gd name="connsiteX4" fmla="*/ 7009636 w 8570547"/>
              <a:gd name="connsiteY4" fmla="*/ 0 h 6857998"/>
              <a:gd name="connsiteX5" fmla="*/ 7196996 w 8570547"/>
              <a:gd name="connsiteY5" fmla="*/ 0 h 6857998"/>
              <a:gd name="connsiteX6" fmla="*/ 7278899 w 8570547"/>
              <a:gd name="connsiteY6" fmla="*/ 85905 h 6857998"/>
              <a:gd name="connsiteX7" fmla="*/ 8570547 w 8570547"/>
              <a:gd name="connsiteY7" fmla="*/ 3428998 h 6857998"/>
              <a:gd name="connsiteX8" fmla="*/ 7278899 w 8570547"/>
              <a:gd name="connsiteY8" fmla="*/ 6772092 h 6857998"/>
              <a:gd name="connsiteX9" fmla="*/ 7196995 w 8570547"/>
              <a:gd name="connsiteY9" fmla="*/ 6857998 h 6857998"/>
              <a:gd name="connsiteX10" fmla="*/ 7009635 w 8570547"/>
              <a:gd name="connsiteY10" fmla="*/ 6857998 h 6857998"/>
              <a:gd name="connsiteX11" fmla="*/ 7018779 w 8570547"/>
              <a:gd name="connsiteY11" fmla="*/ 6849280 h 6857998"/>
              <a:gd name="connsiteX12" fmla="*/ 8435506 w 8570547"/>
              <a:gd name="connsiteY12" fmla="*/ 3428998 h 6857998"/>
              <a:gd name="connsiteX13" fmla="*/ 7018779 w 8570547"/>
              <a:gd name="connsiteY13" fmla="*/ 8717 h 6857998"/>
              <a:gd name="connsiteX14" fmla="*/ 7009636 w 8570547"/>
              <a:gd name="connsiteY14" fmla="*/ 0 h 6857998"/>
              <a:gd name="connsiteX0" fmla="*/ 0 w 8570547"/>
              <a:gd name="connsiteY0" fmla="*/ 6857998 h 6857998"/>
              <a:gd name="connsiteX1" fmla="*/ 187359 w 8570547"/>
              <a:gd name="connsiteY1" fmla="*/ 6857997 h 6857998"/>
              <a:gd name="connsiteX2" fmla="*/ 0 w 8570547"/>
              <a:gd name="connsiteY2" fmla="*/ 6857998 h 6857998"/>
              <a:gd name="connsiteX3" fmla="*/ 7009636 w 8570547"/>
              <a:gd name="connsiteY3" fmla="*/ 0 h 6857998"/>
              <a:gd name="connsiteX4" fmla="*/ 7196996 w 8570547"/>
              <a:gd name="connsiteY4" fmla="*/ 0 h 6857998"/>
              <a:gd name="connsiteX5" fmla="*/ 7278899 w 8570547"/>
              <a:gd name="connsiteY5" fmla="*/ 85905 h 6857998"/>
              <a:gd name="connsiteX6" fmla="*/ 8570547 w 8570547"/>
              <a:gd name="connsiteY6" fmla="*/ 3428998 h 6857998"/>
              <a:gd name="connsiteX7" fmla="*/ 7278899 w 8570547"/>
              <a:gd name="connsiteY7" fmla="*/ 6772092 h 6857998"/>
              <a:gd name="connsiteX8" fmla="*/ 7196995 w 8570547"/>
              <a:gd name="connsiteY8" fmla="*/ 6857998 h 6857998"/>
              <a:gd name="connsiteX9" fmla="*/ 7009635 w 8570547"/>
              <a:gd name="connsiteY9" fmla="*/ 6857998 h 6857998"/>
              <a:gd name="connsiteX10" fmla="*/ 7018779 w 8570547"/>
              <a:gd name="connsiteY10" fmla="*/ 6849280 h 6857998"/>
              <a:gd name="connsiteX11" fmla="*/ 8435506 w 8570547"/>
              <a:gd name="connsiteY11" fmla="*/ 3428998 h 6857998"/>
              <a:gd name="connsiteX12" fmla="*/ 7018779 w 8570547"/>
              <a:gd name="connsiteY12" fmla="*/ 8717 h 6857998"/>
              <a:gd name="connsiteX13" fmla="*/ 7009636 w 8570547"/>
              <a:gd name="connsiteY13" fmla="*/ 0 h 6857998"/>
              <a:gd name="connsiteX0" fmla="*/ 1 w 1560912"/>
              <a:gd name="connsiteY0" fmla="*/ 0 h 6857998"/>
              <a:gd name="connsiteX1" fmla="*/ 187361 w 1560912"/>
              <a:gd name="connsiteY1" fmla="*/ 0 h 6857998"/>
              <a:gd name="connsiteX2" fmla="*/ 269264 w 1560912"/>
              <a:gd name="connsiteY2" fmla="*/ 85905 h 6857998"/>
              <a:gd name="connsiteX3" fmla="*/ 1560912 w 1560912"/>
              <a:gd name="connsiteY3" fmla="*/ 3428998 h 6857998"/>
              <a:gd name="connsiteX4" fmla="*/ 269264 w 1560912"/>
              <a:gd name="connsiteY4" fmla="*/ 6772092 h 6857998"/>
              <a:gd name="connsiteX5" fmla="*/ 187360 w 1560912"/>
              <a:gd name="connsiteY5" fmla="*/ 6857998 h 6857998"/>
              <a:gd name="connsiteX6" fmla="*/ 0 w 1560912"/>
              <a:gd name="connsiteY6" fmla="*/ 6857998 h 6857998"/>
              <a:gd name="connsiteX7" fmla="*/ 9144 w 1560912"/>
              <a:gd name="connsiteY7" fmla="*/ 6849280 h 6857998"/>
              <a:gd name="connsiteX8" fmla="*/ 1425871 w 1560912"/>
              <a:gd name="connsiteY8" fmla="*/ 3428998 h 6857998"/>
              <a:gd name="connsiteX9" fmla="*/ 9144 w 1560912"/>
              <a:gd name="connsiteY9" fmla="*/ 8717 h 6857998"/>
              <a:gd name="connsiteX10" fmla="*/ 1 w 1560912"/>
              <a:gd name="connsiteY10"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0912" h="6857998">
                <a:moveTo>
                  <a:pt x="1" y="0"/>
                </a:moveTo>
                <a:lnTo>
                  <a:pt x="187361" y="0"/>
                </a:lnTo>
                <a:lnTo>
                  <a:pt x="269264" y="85905"/>
                </a:lnTo>
                <a:cubicBezTo>
                  <a:pt x="1071787" y="968877"/>
                  <a:pt x="1560912" y="2141817"/>
                  <a:pt x="1560912" y="3428998"/>
                </a:cubicBezTo>
                <a:cubicBezTo>
                  <a:pt x="1560912" y="4716180"/>
                  <a:pt x="1071787" y="5889120"/>
                  <a:pt x="269264" y="6772092"/>
                </a:cubicBezTo>
                <a:lnTo>
                  <a:pt x="187360" y="6857998"/>
                </a:lnTo>
                <a:lnTo>
                  <a:pt x="0" y="6857998"/>
                </a:lnTo>
                <a:lnTo>
                  <a:pt x="9144" y="6849280"/>
                </a:lnTo>
                <a:cubicBezTo>
                  <a:pt x="884471" y="5973954"/>
                  <a:pt x="1425871" y="4764701"/>
                  <a:pt x="1425871" y="3428998"/>
                </a:cubicBezTo>
                <a:cubicBezTo>
                  <a:pt x="1425871" y="2093295"/>
                  <a:pt x="884471" y="884043"/>
                  <a:pt x="9144" y="8717"/>
                </a:cubicBezTo>
                <a:lnTo>
                  <a:pt x="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669262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ouble 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672C29-12BE-3B42-AC37-FD87CC399F63}" type="slidenum">
              <a:rPr lang="en-US" smtClean="0"/>
              <a:pPr/>
              <a:t>‹#›</a:t>
            </a:fld>
            <a:endParaRPr lang="en-US"/>
          </a:p>
        </p:txBody>
      </p:sp>
      <p:sp>
        <p:nvSpPr>
          <p:cNvPr id="5" name="Vertical Content Placeholder 4"/>
          <p:cNvSpPr>
            <a:spLocks noGrp="1"/>
          </p:cNvSpPr>
          <p:nvPr>
            <p:ph orient="vert" sz="quarter" idx="11"/>
          </p:nvPr>
        </p:nvSpPr>
        <p:spPr>
          <a:xfrm>
            <a:off x="550863" y="1676403"/>
            <a:ext cx="3801600" cy="4416425"/>
          </a:xfrm>
          <a:prstGeom prst="rect">
            <a:avLst/>
          </a:prstGeom>
        </p:spPr>
        <p:txBody>
          <a:bodyPr vert="horz"/>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Vertical Content Placeholder 4"/>
          <p:cNvSpPr>
            <a:spLocks noGrp="1"/>
          </p:cNvSpPr>
          <p:nvPr>
            <p:ph orient="vert" sz="quarter" idx="12"/>
          </p:nvPr>
        </p:nvSpPr>
        <p:spPr>
          <a:xfrm>
            <a:off x="4523250" y="1676403"/>
            <a:ext cx="3801600" cy="4416425"/>
          </a:xfrm>
          <a:prstGeom prst="rect">
            <a:avLst/>
          </a:prstGeom>
        </p:spPr>
        <p:txBody>
          <a:bodyPr vert="horz"/>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3">
            <a:extLst>
              <a:ext uri="{FF2B5EF4-FFF2-40B4-BE49-F238E27FC236}">
                <a16:creationId xmlns="" xmlns:a16="http://schemas.microsoft.com/office/drawing/2014/main" id="{3E59CC74-0B13-4904-BBE8-B320EA3FF53B}"/>
              </a:ext>
            </a:extLst>
          </p:cNvPr>
          <p:cNvSpPr>
            <a:spLocks noGrp="1"/>
          </p:cNvSpPr>
          <p:nvPr>
            <p:ph type="title"/>
          </p:nvPr>
        </p:nvSpPr>
        <p:spPr>
          <a:xfrm>
            <a:off x="550863" y="354016"/>
            <a:ext cx="6391931" cy="6056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983357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672C29-12BE-3B42-AC37-FD87CC399F63}" type="slidenum">
              <a:rPr lang="en-US" smtClean="0"/>
              <a:pPr/>
              <a:t>‹#›</a:t>
            </a:fld>
            <a:endParaRPr lang="en-US"/>
          </a:p>
        </p:txBody>
      </p:sp>
      <p:sp>
        <p:nvSpPr>
          <p:cNvPr id="5" name="Vertical Content Placeholder 4"/>
          <p:cNvSpPr>
            <a:spLocks noGrp="1"/>
          </p:cNvSpPr>
          <p:nvPr>
            <p:ph orient="vert" sz="quarter" idx="11"/>
          </p:nvPr>
        </p:nvSpPr>
        <p:spPr>
          <a:xfrm>
            <a:off x="550862" y="1676403"/>
            <a:ext cx="7772400" cy="4416425"/>
          </a:xfrm>
          <a:prstGeom prst="rect">
            <a:avLst/>
          </a:prstGeom>
        </p:spPr>
        <p:txBody>
          <a:bodyPr vert="horz"/>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p:cNvSpPr>
            <a:spLocks noGrp="1"/>
          </p:cNvSpPr>
          <p:nvPr>
            <p:ph type="title"/>
          </p:nvPr>
        </p:nvSpPr>
        <p:spPr>
          <a:xfrm>
            <a:off x="550863" y="354016"/>
            <a:ext cx="6391931" cy="6056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513437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672C29-12BE-3B42-AC37-FD87CC399F63}" type="slidenum">
              <a:rPr lang="en-US" smtClean="0"/>
              <a:pPr/>
              <a:t>‹#›</a:t>
            </a:fld>
            <a:endParaRPr lang="en-US"/>
          </a:p>
        </p:txBody>
      </p:sp>
      <p:sp>
        <p:nvSpPr>
          <p:cNvPr id="5" name="Vertical Content Placeholder 4"/>
          <p:cNvSpPr>
            <a:spLocks noGrp="1"/>
          </p:cNvSpPr>
          <p:nvPr>
            <p:ph orient="vert" sz="quarter" idx="11"/>
          </p:nvPr>
        </p:nvSpPr>
        <p:spPr>
          <a:xfrm>
            <a:off x="550863" y="1676403"/>
            <a:ext cx="3801600" cy="4416425"/>
          </a:xfrm>
          <a:prstGeom prst="rect">
            <a:avLst/>
          </a:prstGeom>
        </p:spPr>
        <p:txBody>
          <a:bodyPr vert="horz"/>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Vertical Content Placeholder 4"/>
          <p:cNvSpPr>
            <a:spLocks noGrp="1"/>
          </p:cNvSpPr>
          <p:nvPr>
            <p:ph orient="vert" sz="quarter" idx="12"/>
          </p:nvPr>
        </p:nvSpPr>
        <p:spPr>
          <a:xfrm>
            <a:off x="4523250" y="1676403"/>
            <a:ext cx="3801600" cy="4416425"/>
          </a:xfrm>
          <a:prstGeom prst="rect">
            <a:avLst/>
          </a:prstGeom>
        </p:spPr>
        <p:txBody>
          <a:bodyPr vert="horz"/>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3">
            <a:extLst>
              <a:ext uri="{FF2B5EF4-FFF2-40B4-BE49-F238E27FC236}">
                <a16:creationId xmlns="" xmlns:a16="http://schemas.microsoft.com/office/drawing/2014/main" id="{3E59CC74-0B13-4904-BBE8-B320EA3FF53B}"/>
              </a:ext>
            </a:extLst>
          </p:cNvPr>
          <p:cNvSpPr>
            <a:spLocks noGrp="1"/>
          </p:cNvSpPr>
          <p:nvPr>
            <p:ph type="title"/>
          </p:nvPr>
        </p:nvSpPr>
        <p:spPr>
          <a:xfrm>
            <a:off x="550863" y="354016"/>
            <a:ext cx="6391931" cy="6056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043317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1.jpe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1.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theme" Target="../theme/theme7.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EFAC3C5C-96BC-4E1D-8CDD-511835DA6BAA}"/>
              </a:ext>
            </a:extLst>
          </p:cNvPr>
          <p:cNvGrpSpPr/>
          <p:nvPr/>
        </p:nvGrpSpPr>
        <p:grpSpPr>
          <a:xfrm>
            <a:off x="0" y="224631"/>
            <a:ext cx="8722415" cy="864394"/>
            <a:chOff x="0" y="224631"/>
            <a:chExt cx="8722415" cy="864394"/>
          </a:xfrm>
        </p:grpSpPr>
        <p:sp>
          <p:nvSpPr>
            <p:cNvPr id="11" name="Freeform: Shape 10">
              <a:extLst>
                <a:ext uri="{FF2B5EF4-FFF2-40B4-BE49-F238E27FC236}">
                  <a16:creationId xmlns="" xmlns:a16="http://schemas.microsoft.com/office/drawing/2014/main" id="{C9A8E125-175F-49D4-B2F9-A3D1DC457523}"/>
                </a:ext>
              </a:extLst>
            </p:cNvPr>
            <p:cNvSpPr/>
            <p:nvPr userDrawn="1"/>
          </p:nvSpPr>
          <p:spPr>
            <a:xfrm>
              <a:off x="0" y="224631"/>
              <a:ext cx="7688018" cy="864394"/>
            </a:xfrm>
            <a:custGeom>
              <a:avLst/>
              <a:gdLst>
                <a:gd name="connsiteX0" fmla="*/ 0 w 7688018"/>
                <a:gd name="connsiteY0" fmla="*/ 0 h 864394"/>
                <a:gd name="connsiteX1" fmla="*/ 7688016 w 7688018"/>
                <a:gd name="connsiteY1" fmla="*/ 0 h 864394"/>
                <a:gd name="connsiteX2" fmla="*/ 7646017 w 7688018"/>
                <a:gd name="connsiteY2" fmla="*/ 34652 h 864394"/>
                <a:gd name="connsiteX3" fmla="*/ 7481349 w 7688018"/>
                <a:gd name="connsiteY3" fmla="*/ 432196 h 864394"/>
                <a:gd name="connsiteX4" fmla="*/ 7646017 w 7688018"/>
                <a:gd name="connsiteY4" fmla="*/ 829740 h 864394"/>
                <a:gd name="connsiteX5" fmla="*/ 7688018 w 7688018"/>
                <a:gd name="connsiteY5" fmla="*/ 864394 h 864394"/>
                <a:gd name="connsiteX6" fmla="*/ 0 w 7688018"/>
                <a:gd name="connsiteY6" fmla="*/ 864394 h 8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8018" h="864394">
                  <a:moveTo>
                    <a:pt x="0" y="0"/>
                  </a:moveTo>
                  <a:lnTo>
                    <a:pt x="7688016" y="0"/>
                  </a:lnTo>
                  <a:lnTo>
                    <a:pt x="7646017" y="34652"/>
                  </a:lnTo>
                  <a:cubicBezTo>
                    <a:pt x="7544277" y="136393"/>
                    <a:pt x="7481349" y="276946"/>
                    <a:pt x="7481349" y="432196"/>
                  </a:cubicBezTo>
                  <a:cubicBezTo>
                    <a:pt x="7481349" y="587447"/>
                    <a:pt x="7544277" y="728000"/>
                    <a:pt x="7646017" y="829740"/>
                  </a:cubicBezTo>
                  <a:lnTo>
                    <a:pt x="7688018" y="864394"/>
                  </a:lnTo>
                  <a:lnTo>
                    <a:pt x="0" y="864394"/>
                  </a:lnTo>
                  <a:close/>
                </a:path>
              </a:pathLst>
            </a:custGeom>
            <a:solidFill>
              <a:srgbClr val="B2B0A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dirty="0"/>
            </a:p>
          </p:txBody>
        </p:sp>
        <p:sp>
          <p:nvSpPr>
            <p:cNvPr id="9" name="Freeform: Shape 8">
              <a:extLst>
                <a:ext uri="{FF2B5EF4-FFF2-40B4-BE49-F238E27FC236}">
                  <a16:creationId xmlns="" xmlns:a16="http://schemas.microsoft.com/office/drawing/2014/main" id="{167C3B3B-431D-4718-B6A2-EDB1C3B1D3AE}"/>
                </a:ext>
              </a:extLst>
            </p:cNvPr>
            <p:cNvSpPr/>
            <p:nvPr userDrawn="1"/>
          </p:nvSpPr>
          <p:spPr>
            <a:xfrm flipH="1">
              <a:off x="1" y="224631"/>
              <a:ext cx="448940" cy="864394"/>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accent2"/>
                </a:solidFill>
              </a:endParaRPr>
            </a:p>
          </p:txBody>
        </p:sp>
        <p:pic>
          <p:nvPicPr>
            <p:cNvPr id="15" name="Picture 14"/>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7679395" y="440201"/>
              <a:ext cx="1043020" cy="433254"/>
            </a:xfrm>
            <a:prstGeom prst="rect">
              <a:avLst/>
            </a:prstGeom>
          </p:spPr>
        </p:pic>
      </p:grpSp>
      <p:sp>
        <p:nvSpPr>
          <p:cNvPr id="6" name="Slide Number Placeholder 5"/>
          <p:cNvSpPr>
            <a:spLocks noGrp="1"/>
          </p:cNvSpPr>
          <p:nvPr>
            <p:ph type="sldNum" sz="quarter" idx="4"/>
          </p:nvPr>
        </p:nvSpPr>
        <p:spPr>
          <a:xfrm>
            <a:off x="6942792" y="6334922"/>
            <a:ext cx="2057400" cy="365125"/>
          </a:xfrm>
          <a:prstGeom prst="rect">
            <a:avLst/>
          </a:prstGeom>
        </p:spPr>
        <p:txBody>
          <a:bodyPr vert="horz" lIns="91440" tIns="45720" rIns="91440" bIns="45720" rtlCol="0" anchor="ctr"/>
          <a:lstStyle>
            <a:lvl1pPr algn="r">
              <a:defRPr sz="900" b="1">
                <a:solidFill>
                  <a:schemeClr val="tx1">
                    <a:tint val="75000"/>
                  </a:schemeClr>
                </a:solidFill>
              </a:defRPr>
            </a:lvl1pPr>
          </a:lstStyle>
          <a:p>
            <a:fld id="{67672C29-12BE-3B42-AC37-FD87CC399F63}" type="slidenum">
              <a:rPr lang="en-US" smtClean="0"/>
              <a:pPr/>
              <a:t>‹#›</a:t>
            </a:fld>
            <a:endParaRPr lang="en-US"/>
          </a:p>
        </p:txBody>
      </p:sp>
      <p:sp>
        <p:nvSpPr>
          <p:cNvPr id="13" name="Title Placeholder 1">
            <a:extLst>
              <a:ext uri="{FF2B5EF4-FFF2-40B4-BE49-F238E27FC236}">
                <a16:creationId xmlns="" xmlns:a16="http://schemas.microsoft.com/office/drawing/2014/main" id="{0BD0EE37-C915-4E18-A5BF-E9203DE5345A}"/>
              </a:ext>
            </a:extLst>
          </p:cNvPr>
          <p:cNvSpPr>
            <a:spLocks noGrp="1"/>
          </p:cNvSpPr>
          <p:nvPr>
            <p:ph type="title"/>
          </p:nvPr>
        </p:nvSpPr>
        <p:spPr>
          <a:xfrm>
            <a:off x="550863" y="354016"/>
            <a:ext cx="6389180" cy="605631"/>
          </a:xfrm>
          <a:prstGeom prst="rect">
            <a:avLst/>
          </a:prstGeom>
        </p:spPr>
        <p:txBody>
          <a:bodyPr vert="horz" lIns="91440" tIns="45720" rIns="91440" bIns="45720" rtlCol="0" anchor="ctr">
            <a:normAutofit/>
          </a:bodyPr>
          <a:lstStyle/>
          <a:p>
            <a:r>
              <a:rPr lang="en-US" dirty="0"/>
              <a:t>Click to edit Master title style</a:t>
            </a:r>
          </a:p>
        </p:txBody>
      </p:sp>
      <p:sp>
        <p:nvSpPr>
          <p:cNvPr id="14" name="Text Placeholder 2">
            <a:extLst>
              <a:ext uri="{FF2B5EF4-FFF2-40B4-BE49-F238E27FC236}">
                <a16:creationId xmlns="" xmlns:a16="http://schemas.microsoft.com/office/drawing/2014/main" id="{D437B394-0FF3-4709-A60C-F816B612011B}"/>
              </a:ext>
            </a:extLst>
          </p:cNvPr>
          <p:cNvSpPr>
            <a:spLocks noGrp="1"/>
          </p:cNvSpPr>
          <p:nvPr>
            <p:ph type="body" idx="1"/>
          </p:nvPr>
        </p:nvSpPr>
        <p:spPr>
          <a:xfrm>
            <a:off x="550863" y="1676403"/>
            <a:ext cx="7772400" cy="44164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4986110"/>
      </p:ext>
    </p:extLst>
  </p:cSld>
  <p:clrMap bg1="lt1" tx1="dk1" bg2="lt2" tx2="dk2" accent1="accent1" accent2="accent2" accent3="accent3" accent4="accent4" accent5="accent5" accent6="accent6" hlink="hlink" folHlink="folHlink"/>
  <p:sldLayoutIdLst>
    <p:sldLayoutId id="2147483676" r:id="rId1"/>
    <p:sldLayoutId id="2147483673" r:id="rId2"/>
    <p:sldLayoutId id="2147483674" r:id="rId3"/>
    <p:sldLayoutId id="2147483675" r:id="rId4"/>
    <p:sldLayoutId id="2147483677" r:id="rId5"/>
    <p:sldLayoutId id="2147483678" r:id="rId6"/>
    <p:sldLayoutId id="2147483724" r:id="rId7"/>
  </p:sldLayoutIdLst>
  <p:hf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15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35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2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4" pos="6992">
          <p15:clr>
            <a:srgbClr val="F26B43"/>
          </p15:clr>
        </p15:guide>
        <p15:guide id="10" orient="horz" pos="346">
          <p15:clr>
            <a:srgbClr val="F26B43"/>
          </p15:clr>
        </p15:guide>
        <p15:guide id="11" orient="horz">
          <p15:clr>
            <a:srgbClr val="F26B43"/>
          </p15:clr>
        </p15:guide>
        <p15:guide id="18" orient="horz" pos="3838">
          <p15:clr>
            <a:srgbClr val="F26B43"/>
          </p15:clr>
        </p15:guide>
        <p15:guide id="19" orient="horz" pos="4320">
          <p15:clr>
            <a:srgbClr val="F26B43"/>
          </p15:clr>
        </p15:guide>
        <p15:guide id="41">
          <p15:clr>
            <a:srgbClr val="F26B43"/>
          </p15:clr>
        </p15:guide>
        <p15:guide id="56" pos="347">
          <p15:clr>
            <a:srgbClr val="F26B43"/>
          </p15:clr>
        </p15:guide>
        <p15:guide id="65" pos="7680">
          <p15:clr>
            <a:srgbClr val="F26B43"/>
          </p15:clr>
        </p15:guide>
        <p15:guide id="67" pos="7333">
          <p15:clr>
            <a:srgbClr val="F26B43"/>
          </p15:clr>
        </p15:guide>
        <p15:guide id="68" orient="horz" pos="10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942792" y="6334922"/>
            <a:ext cx="2057400" cy="365125"/>
          </a:xfrm>
          <a:prstGeom prst="rect">
            <a:avLst/>
          </a:prstGeom>
        </p:spPr>
        <p:txBody>
          <a:bodyPr vert="horz" lIns="91440" tIns="45720" rIns="91440" bIns="45720" rtlCol="0" anchor="ctr"/>
          <a:lstStyle>
            <a:lvl1pPr algn="r">
              <a:defRPr sz="900" b="1">
                <a:solidFill>
                  <a:schemeClr val="tx1">
                    <a:tint val="75000"/>
                  </a:schemeClr>
                </a:solidFill>
              </a:defRPr>
            </a:lvl1pPr>
          </a:lstStyle>
          <a:p>
            <a:fld id="{67672C29-12BE-3B42-AC37-FD87CC399F63}" type="slidenum">
              <a:rPr lang="en-US" smtClean="0"/>
              <a:pPr/>
              <a:t>‹#›</a:t>
            </a:fld>
            <a:endParaRPr lang="en-US"/>
          </a:p>
        </p:txBody>
      </p:sp>
      <p:grpSp>
        <p:nvGrpSpPr>
          <p:cNvPr id="12" name="Group 11">
            <a:extLst>
              <a:ext uri="{FF2B5EF4-FFF2-40B4-BE49-F238E27FC236}">
                <a16:creationId xmlns="" xmlns:a16="http://schemas.microsoft.com/office/drawing/2014/main" id="{068AECF3-B344-464F-A4F4-693D43ED6308}"/>
              </a:ext>
            </a:extLst>
          </p:cNvPr>
          <p:cNvGrpSpPr/>
          <p:nvPr/>
        </p:nvGrpSpPr>
        <p:grpSpPr>
          <a:xfrm>
            <a:off x="0" y="224631"/>
            <a:ext cx="8722415" cy="864394"/>
            <a:chOff x="0" y="224631"/>
            <a:chExt cx="8722415" cy="864394"/>
          </a:xfrm>
        </p:grpSpPr>
        <p:sp>
          <p:nvSpPr>
            <p:cNvPr id="13" name="Freeform: Shape 12">
              <a:extLst>
                <a:ext uri="{FF2B5EF4-FFF2-40B4-BE49-F238E27FC236}">
                  <a16:creationId xmlns="" xmlns:a16="http://schemas.microsoft.com/office/drawing/2014/main" id="{CC76A3A1-E1A5-465C-A1E2-B67CE37F345A}"/>
                </a:ext>
              </a:extLst>
            </p:cNvPr>
            <p:cNvSpPr/>
            <p:nvPr userDrawn="1"/>
          </p:nvSpPr>
          <p:spPr>
            <a:xfrm>
              <a:off x="0" y="224631"/>
              <a:ext cx="7688018" cy="864394"/>
            </a:xfrm>
            <a:custGeom>
              <a:avLst/>
              <a:gdLst>
                <a:gd name="connsiteX0" fmla="*/ 0 w 7688018"/>
                <a:gd name="connsiteY0" fmla="*/ 0 h 864394"/>
                <a:gd name="connsiteX1" fmla="*/ 7688016 w 7688018"/>
                <a:gd name="connsiteY1" fmla="*/ 0 h 864394"/>
                <a:gd name="connsiteX2" fmla="*/ 7646017 w 7688018"/>
                <a:gd name="connsiteY2" fmla="*/ 34652 h 864394"/>
                <a:gd name="connsiteX3" fmla="*/ 7481349 w 7688018"/>
                <a:gd name="connsiteY3" fmla="*/ 432196 h 864394"/>
                <a:gd name="connsiteX4" fmla="*/ 7646017 w 7688018"/>
                <a:gd name="connsiteY4" fmla="*/ 829740 h 864394"/>
                <a:gd name="connsiteX5" fmla="*/ 7688018 w 7688018"/>
                <a:gd name="connsiteY5" fmla="*/ 864394 h 864394"/>
                <a:gd name="connsiteX6" fmla="*/ 0 w 7688018"/>
                <a:gd name="connsiteY6" fmla="*/ 864394 h 8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8018" h="864394">
                  <a:moveTo>
                    <a:pt x="0" y="0"/>
                  </a:moveTo>
                  <a:lnTo>
                    <a:pt x="7688016" y="0"/>
                  </a:lnTo>
                  <a:lnTo>
                    <a:pt x="7646017" y="34652"/>
                  </a:lnTo>
                  <a:cubicBezTo>
                    <a:pt x="7544277" y="136393"/>
                    <a:pt x="7481349" y="276946"/>
                    <a:pt x="7481349" y="432196"/>
                  </a:cubicBezTo>
                  <a:cubicBezTo>
                    <a:pt x="7481349" y="587447"/>
                    <a:pt x="7544277" y="728000"/>
                    <a:pt x="7646017" y="829740"/>
                  </a:cubicBezTo>
                  <a:lnTo>
                    <a:pt x="7688018" y="864394"/>
                  </a:lnTo>
                  <a:lnTo>
                    <a:pt x="0" y="864394"/>
                  </a:lnTo>
                  <a:close/>
                </a:path>
              </a:pathLst>
            </a:custGeom>
            <a:solidFill>
              <a:srgbClr val="B2B0A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dirty="0"/>
            </a:p>
          </p:txBody>
        </p:sp>
        <p:sp>
          <p:nvSpPr>
            <p:cNvPr id="14" name="Freeform: Shape 13">
              <a:extLst>
                <a:ext uri="{FF2B5EF4-FFF2-40B4-BE49-F238E27FC236}">
                  <a16:creationId xmlns="" xmlns:a16="http://schemas.microsoft.com/office/drawing/2014/main" id="{A3EAC686-7E5A-4711-A1CA-77C585AF39BC}"/>
                </a:ext>
              </a:extLst>
            </p:cNvPr>
            <p:cNvSpPr/>
            <p:nvPr userDrawn="1"/>
          </p:nvSpPr>
          <p:spPr>
            <a:xfrm flipH="1">
              <a:off x="1" y="224631"/>
              <a:ext cx="448940" cy="864394"/>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accent2"/>
                </a:solidFill>
              </a:endParaRPr>
            </a:p>
          </p:txBody>
        </p:sp>
        <p:pic>
          <p:nvPicPr>
            <p:cNvPr id="16" name="Picture 15">
              <a:extLst>
                <a:ext uri="{FF2B5EF4-FFF2-40B4-BE49-F238E27FC236}">
                  <a16:creationId xmlns="" xmlns:a16="http://schemas.microsoft.com/office/drawing/2014/main" id="{FFEF3FCA-5F98-48E8-B509-A0E80FFD7A75}"/>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7679395" y="440201"/>
              <a:ext cx="1043020" cy="433254"/>
            </a:xfrm>
            <a:prstGeom prst="rect">
              <a:avLst/>
            </a:prstGeom>
          </p:spPr>
        </p:pic>
      </p:grpSp>
      <p:sp>
        <p:nvSpPr>
          <p:cNvPr id="17" name="Title Placeholder 1">
            <a:extLst>
              <a:ext uri="{FF2B5EF4-FFF2-40B4-BE49-F238E27FC236}">
                <a16:creationId xmlns="" xmlns:a16="http://schemas.microsoft.com/office/drawing/2014/main" id="{2ADAB66C-E5ED-4906-8A9A-DBC12B18460F}"/>
              </a:ext>
            </a:extLst>
          </p:cNvPr>
          <p:cNvSpPr>
            <a:spLocks noGrp="1"/>
          </p:cNvSpPr>
          <p:nvPr>
            <p:ph type="title"/>
          </p:nvPr>
        </p:nvSpPr>
        <p:spPr>
          <a:xfrm>
            <a:off x="550863" y="354016"/>
            <a:ext cx="6389180" cy="605631"/>
          </a:xfrm>
          <a:prstGeom prst="rect">
            <a:avLst/>
          </a:prstGeom>
        </p:spPr>
        <p:txBody>
          <a:bodyPr vert="horz" lIns="91440" tIns="45720" rIns="91440" bIns="45720" rtlCol="0" anchor="ctr">
            <a:normAutofit/>
          </a:bodyPr>
          <a:lstStyle/>
          <a:p>
            <a:r>
              <a:rPr lang="en-US" dirty="0"/>
              <a:t>Click to edit Master title style</a:t>
            </a:r>
          </a:p>
        </p:txBody>
      </p:sp>
      <p:sp>
        <p:nvSpPr>
          <p:cNvPr id="18" name="Text Placeholder 2">
            <a:extLst>
              <a:ext uri="{FF2B5EF4-FFF2-40B4-BE49-F238E27FC236}">
                <a16:creationId xmlns="" xmlns:a16="http://schemas.microsoft.com/office/drawing/2014/main" id="{E513D645-F649-4883-BEB2-9A3CBCCDE310}"/>
              </a:ext>
            </a:extLst>
          </p:cNvPr>
          <p:cNvSpPr>
            <a:spLocks noGrp="1"/>
          </p:cNvSpPr>
          <p:nvPr>
            <p:ph type="body" idx="1"/>
          </p:nvPr>
        </p:nvSpPr>
        <p:spPr>
          <a:xfrm>
            <a:off x="550863" y="1676403"/>
            <a:ext cx="7772400" cy="44164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721111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hf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15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35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2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4" pos="6992">
          <p15:clr>
            <a:srgbClr val="F26B43"/>
          </p15:clr>
        </p15:guide>
        <p15:guide id="10" orient="horz" pos="346">
          <p15:clr>
            <a:srgbClr val="F26B43"/>
          </p15:clr>
        </p15:guide>
        <p15:guide id="11" orient="horz">
          <p15:clr>
            <a:srgbClr val="F26B43"/>
          </p15:clr>
        </p15:guide>
        <p15:guide id="18" orient="horz" pos="3838">
          <p15:clr>
            <a:srgbClr val="F26B43"/>
          </p15:clr>
        </p15:guide>
        <p15:guide id="19" orient="horz" pos="4320">
          <p15:clr>
            <a:srgbClr val="F26B43"/>
          </p15:clr>
        </p15:guide>
        <p15:guide id="41">
          <p15:clr>
            <a:srgbClr val="F26B43"/>
          </p15:clr>
        </p15:guide>
        <p15:guide id="56" pos="347">
          <p15:clr>
            <a:srgbClr val="F26B43"/>
          </p15:clr>
        </p15:guide>
        <p15:guide id="65" pos="7680">
          <p15:clr>
            <a:srgbClr val="F26B43"/>
          </p15:clr>
        </p15:guide>
        <p15:guide id="67" pos="7333">
          <p15:clr>
            <a:srgbClr val="F26B43"/>
          </p15:clr>
        </p15:guide>
        <p15:guide id="68" orient="horz" pos="10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942792" y="6334922"/>
            <a:ext cx="2057400" cy="365125"/>
          </a:xfrm>
          <a:prstGeom prst="rect">
            <a:avLst/>
          </a:prstGeom>
        </p:spPr>
        <p:txBody>
          <a:bodyPr vert="horz" lIns="91440" tIns="45720" rIns="91440" bIns="45720" rtlCol="0" anchor="ctr"/>
          <a:lstStyle>
            <a:lvl1pPr algn="r">
              <a:defRPr sz="900" b="1">
                <a:solidFill>
                  <a:schemeClr val="tx1">
                    <a:tint val="75000"/>
                  </a:schemeClr>
                </a:solidFill>
              </a:defRPr>
            </a:lvl1pPr>
          </a:lstStyle>
          <a:p>
            <a:fld id="{67672C29-12BE-3B42-AC37-FD87CC399F63}" type="slidenum">
              <a:rPr lang="en-US" smtClean="0"/>
              <a:pPr/>
              <a:t>‹#›</a:t>
            </a:fld>
            <a:endParaRPr lang="en-US"/>
          </a:p>
        </p:txBody>
      </p:sp>
      <p:grpSp>
        <p:nvGrpSpPr>
          <p:cNvPr id="8" name="Group 7">
            <a:extLst>
              <a:ext uri="{FF2B5EF4-FFF2-40B4-BE49-F238E27FC236}">
                <a16:creationId xmlns="" xmlns:a16="http://schemas.microsoft.com/office/drawing/2014/main" id="{6E37B825-196A-4A29-8CC2-FF51809C6A99}"/>
              </a:ext>
            </a:extLst>
          </p:cNvPr>
          <p:cNvGrpSpPr/>
          <p:nvPr/>
        </p:nvGrpSpPr>
        <p:grpSpPr>
          <a:xfrm>
            <a:off x="0" y="224631"/>
            <a:ext cx="8722415" cy="864394"/>
            <a:chOff x="0" y="224631"/>
            <a:chExt cx="8722415" cy="864394"/>
          </a:xfrm>
        </p:grpSpPr>
        <p:sp>
          <p:nvSpPr>
            <p:cNvPr id="9" name="Freeform: Shape 8">
              <a:extLst>
                <a:ext uri="{FF2B5EF4-FFF2-40B4-BE49-F238E27FC236}">
                  <a16:creationId xmlns="" xmlns:a16="http://schemas.microsoft.com/office/drawing/2014/main" id="{2F55476C-E105-4AAE-B1D9-4577EFC8AEE6}"/>
                </a:ext>
              </a:extLst>
            </p:cNvPr>
            <p:cNvSpPr/>
            <p:nvPr userDrawn="1"/>
          </p:nvSpPr>
          <p:spPr>
            <a:xfrm>
              <a:off x="0" y="224631"/>
              <a:ext cx="7688018" cy="864394"/>
            </a:xfrm>
            <a:custGeom>
              <a:avLst/>
              <a:gdLst>
                <a:gd name="connsiteX0" fmla="*/ 0 w 7688018"/>
                <a:gd name="connsiteY0" fmla="*/ 0 h 864394"/>
                <a:gd name="connsiteX1" fmla="*/ 7688016 w 7688018"/>
                <a:gd name="connsiteY1" fmla="*/ 0 h 864394"/>
                <a:gd name="connsiteX2" fmla="*/ 7646017 w 7688018"/>
                <a:gd name="connsiteY2" fmla="*/ 34652 h 864394"/>
                <a:gd name="connsiteX3" fmla="*/ 7481349 w 7688018"/>
                <a:gd name="connsiteY3" fmla="*/ 432196 h 864394"/>
                <a:gd name="connsiteX4" fmla="*/ 7646017 w 7688018"/>
                <a:gd name="connsiteY4" fmla="*/ 829740 h 864394"/>
                <a:gd name="connsiteX5" fmla="*/ 7688018 w 7688018"/>
                <a:gd name="connsiteY5" fmla="*/ 864394 h 864394"/>
                <a:gd name="connsiteX6" fmla="*/ 0 w 7688018"/>
                <a:gd name="connsiteY6" fmla="*/ 864394 h 8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8018" h="864394">
                  <a:moveTo>
                    <a:pt x="0" y="0"/>
                  </a:moveTo>
                  <a:lnTo>
                    <a:pt x="7688016" y="0"/>
                  </a:lnTo>
                  <a:lnTo>
                    <a:pt x="7646017" y="34652"/>
                  </a:lnTo>
                  <a:cubicBezTo>
                    <a:pt x="7544277" y="136393"/>
                    <a:pt x="7481349" y="276946"/>
                    <a:pt x="7481349" y="432196"/>
                  </a:cubicBezTo>
                  <a:cubicBezTo>
                    <a:pt x="7481349" y="587447"/>
                    <a:pt x="7544277" y="728000"/>
                    <a:pt x="7646017" y="829740"/>
                  </a:cubicBezTo>
                  <a:lnTo>
                    <a:pt x="7688018" y="864394"/>
                  </a:lnTo>
                  <a:lnTo>
                    <a:pt x="0" y="864394"/>
                  </a:lnTo>
                  <a:close/>
                </a:path>
              </a:pathLst>
            </a:custGeom>
            <a:solidFill>
              <a:srgbClr val="B2B0A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dirty="0"/>
            </a:p>
          </p:txBody>
        </p:sp>
        <p:sp>
          <p:nvSpPr>
            <p:cNvPr id="10" name="Freeform: Shape 9">
              <a:extLst>
                <a:ext uri="{FF2B5EF4-FFF2-40B4-BE49-F238E27FC236}">
                  <a16:creationId xmlns="" xmlns:a16="http://schemas.microsoft.com/office/drawing/2014/main" id="{02C59091-DC54-4659-BE9D-1F07E895E3EE}"/>
                </a:ext>
              </a:extLst>
            </p:cNvPr>
            <p:cNvSpPr/>
            <p:nvPr userDrawn="1"/>
          </p:nvSpPr>
          <p:spPr>
            <a:xfrm flipH="1">
              <a:off x="1" y="224631"/>
              <a:ext cx="448940" cy="864394"/>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accent2"/>
                </a:solidFill>
              </a:endParaRPr>
            </a:p>
          </p:txBody>
        </p:sp>
        <p:pic>
          <p:nvPicPr>
            <p:cNvPr id="11" name="Picture 10">
              <a:extLst>
                <a:ext uri="{FF2B5EF4-FFF2-40B4-BE49-F238E27FC236}">
                  <a16:creationId xmlns="" xmlns:a16="http://schemas.microsoft.com/office/drawing/2014/main" id="{C1F0CDF0-E979-4346-8357-581D4B6D77E6}"/>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7679395" y="440201"/>
              <a:ext cx="1043020" cy="433254"/>
            </a:xfrm>
            <a:prstGeom prst="rect">
              <a:avLst/>
            </a:prstGeom>
          </p:spPr>
        </p:pic>
      </p:grpSp>
      <p:sp>
        <p:nvSpPr>
          <p:cNvPr id="12" name="Title Placeholder 1">
            <a:extLst>
              <a:ext uri="{FF2B5EF4-FFF2-40B4-BE49-F238E27FC236}">
                <a16:creationId xmlns="" xmlns:a16="http://schemas.microsoft.com/office/drawing/2014/main" id="{A7997237-A54B-417A-93A2-CF49216A4B16}"/>
              </a:ext>
            </a:extLst>
          </p:cNvPr>
          <p:cNvSpPr>
            <a:spLocks noGrp="1"/>
          </p:cNvSpPr>
          <p:nvPr>
            <p:ph type="title"/>
          </p:nvPr>
        </p:nvSpPr>
        <p:spPr>
          <a:xfrm>
            <a:off x="550863" y="354016"/>
            <a:ext cx="6389180" cy="605631"/>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a:extLst>
              <a:ext uri="{FF2B5EF4-FFF2-40B4-BE49-F238E27FC236}">
                <a16:creationId xmlns="" xmlns:a16="http://schemas.microsoft.com/office/drawing/2014/main" id="{BF6B9893-1632-4DC7-AF8B-30805C0AF196}"/>
              </a:ext>
            </a:extLst>
          </p:cNvPr>
          <p:cNvSpPr>
            <a:spLocks noGrp="1"/>
          </p:cNvSpPr>
          <p:nvPr>
            <p:ph type="body" idx="1"/>
          </p:nvPr>
        </p:nvSpPr>
        <p:spPr>
          <a:xfrm>
            <a:off x="550863" y="1676403"/>
            <a:ext cx="7772400" cy="44164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9804290"/>
      </p:ext>
    </p:extLst>
  </p:cSld>
  <p:clrMap bg1="lt1" tx1="dk1" bg2="lt2" tx2="dk2" accent1="accent1" accent2="accent2" accent3="accent3" accent4="accent4" accent5="accent5" accent6="accent6" hlink="hlink" folHlink="folHlink"/>
  <p:sldLayoutIdLst>
    <p:sldLayoutId id="2147483712" r:id="rId1"/>
    <p:sldLayoutId id="2147483690" r:id="rId2"/>
    <p:sldLayoutId id="2147483713" r:id="rId3"/>
    <p:sldLayoutId id="2147483714" r:id="rId4"/>
    <p:sldLayoutId id="2147483693" r:id="rId5"/>
    <p:sldLayoutId id="2147483694" r:id="rId6"/>
    <p:sldLayoutId id="2147483695" r:id="rId7"/>
    <p:sldLayoutId id="2147483696" r:id="rId8"/>
    <p:sldLayoutId id="2147483697" r:id="rId9"/>
    <p:sldLayoutId id="2147483698" r:id="rId10"/>
  </p:sldLayoutIdLst>
  <p:hf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15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35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2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4" pos="6992">
          <p15:clr>
            <a:srgbClr val="F26B43"/>
          </p15:clr>
        </p15:guide>
        <p15:guide id="10" orient="horz" pos="346">
          <p15:clr>
            <a:srgbClr val="F26B43"/>
          </p15:clr>
        </p15:guide>
        <p15:guide id="11" orient="horz">
          <p15:clr>
            <a:srgbClr val="F26B43"/>
          </p15:clr>
        </p15:guide>
        <p15:guide id="18" orient="horz" pos="3838">
          <p15:clr>
            <a:srgbClr val="F26B43"/>
          </p15:clr>
        </p15:guide>
        <p15:guide id="19" orient="horz" pos="4320">
          <p15:clr>
            <a:srgbClr val="F26B43"/>
          </p15:clr>
        </p15:guide>
        <p15:guide id="41">
          <p15:clr>
            <a:srgbClr val="F26B43"/>
          </p15:clr>
        </p15:guide>
        <p15:guide id="56" pos="347">
          <p15:clr>
            <a:srgbClr val="F26B43"/>
          </p15:clr>
        </p15:guide>
        <p15:guide id="65" pos="7680">
          <p15:clr>
            <a:srgbClr val="F26B43"/>
          </p15:clr>
        </p15:guide>
        <p15:guide id="67" pos="7333">
          <p15:clr>
            <a:srgbClr val="F26B43"/>
          </p15:clr>
        </p15:guide>
        <p15:guide id="68" orient="horz" pos="10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942792" y="6334922"/>
            <a:ext cx="2057400" cy="365125"/>
          </a:xfrm>
          <a:prstGeom prst="rect">
            <a:avLst/>
          </a:prstGeom>
        </p:spPr>
        <p:txBody>
          <a:bodyPr vert="horz" lIns="91440" tIns="45720" rIns="91440" bIns="45720" rtlCol="0" anchor="ctr"/>
          <a:lstStyle>
            <a:lvl1pPr algn="r">
              <a:defRPr sz="900" b="1">
                <a:solidFill>
                  <a:schemeClr val="tx1">
                    <a:tint val="75000"/>
                  </a:schemeClr>
                </a:solidFill>
              </a:defRPr>
            </a:lvl1pPr>
          </a:lstStyle>
          <a:p>
            <a:fld id="{67672C29-12BE-3B42-AC37-FD87CC399F63}" type="slidenum">
              <a:rPr lang="en-US" smtClean="0"/>
              <a:pPr/>
              <a:t>‹#›</a:t>
            </a:fld>
            <a:endParaRPr lang="en-US"/>
          </a:p>
        </p:txBody>
      </p:sp>
      <p:grpSp>
        <p:nvGrpSpPr>
          <p:cNvPr id="8" name="Group 7">
            <a:extLst>
              <a:ext uri="{FF2B5EF4-FFF2-40B4-BE49-F238E27FC236}">
                <a16:creationId xmlns="" xmlns:a16="http://schemas.microsoft.com/office/drawing/2014/main" id="{05311119-8FC5-4738-A969-928FC745315C}"/>
              </a:ext>
            </a:extLst>
          </p:cNvPr>
          <p:cNvGrpSpPr/>
          <p:nvPr/>
        </p:nvGrpSpPr>
        <p:grpSpPr>
          <a:xfrm>
            <a:off x="0" y="224631"/>
            <a:ext cx="8722415" cy="864394"/>
            <a:chOff x="0" y="224631"/>
            <a:chExt cx="8722415" cy="864394"/>
          </a:xfrm>
        </p:grpSpPr>
        <p:sp>
          <p:nvSpPr>
            <p:cNvPr id="9" name="Freeform: Shape 8">
              <a:extLst>
                <a:ext uri="{FF2B5EF4-FFF2-40B4-BE49-F238E27FC236}">
                  <a16:creationId xmlns="" xmlns:a16="http://schemas.microsoft.com/office/drawing/2014/main" id="{672746CE-51A3-44D6-A7B8-76300914CB64}"/>
                </a:ext>
              </a:extLst>
            </p:cNvPr>
            <p:cNvSpPr/>
            <p:nvPr userDrawn="1"/>
          </p:nvSpPr>
          <p:spPr>
            <a:xfrm>
              <a:off x="0" y="224631"/>
              <a:ext cx="7688018" cy="864394"/>
            </a:xfrm>
            <a:custGeom>
              <a:avLst/>
              <a:gdLst>
                <a:gd name="connsiteX0" fmla="*/ 0 w 7688018"/>
                <a:gd name="connsiteY0" fmla="*/ 0 h 864394"/>
                <a:gd name="connsiteX1" fmla="*/ 7688016 w 7688018"/>
                <a:gd name="connsiteY1" fmla="*/ 0 h 864394"/>
                <a:gd name="connsiteX2" fmla="*/ 7646017 w 7688018"/>
                <a:gd name="connsiteY2" fmla="*/ 34652 h 864394"/>
                <a:gd name="connsiteX3" fmla="*/ 7481349 w 7688018"/>
                <a:gd name="connsiteY3" fmla="*/ 432196 h 864394"/>
                <a:gd name="connsiteX4" fmla="*/ 7646017 w 7688018"/>
                <a:gd name="connsiteY4" fmla="*/ 829740 h 864394"/>
                <a:gd name="connsiteX5" fmla="*/ 7688018 w 7688018"/>
                <a:gd name="connsiteY5" fmla="*/ 864394 h 864394"/>
                <a:gd name="connsiteX6" fmla="*/ 0 w 7688018"/>
                <a:gd name="connsiteY6" fmla="*/ 864394 h 8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8018" h="864394">
                  <a:moveTo>
                    <a:pt x="0" y="0"/>
                  </a:moveTo>
                  <a:lnTo>
                    <a:pt x="7688016" y="0"/>
                  </a:lnTo>
                  <a:lnTo>
                    <a:pt x="7646017" y="34652"/>
                  </a:lnTo>
                  <a:cubicBezTo>
                    <a:pt x="7544277" y="136393"/>
                    <a:pt x="7481349" y="276946"/>
                    <a:pt x="7481349" y="432196"/>
                  </a:cubicBezTo>
                  <a:cubicBezTo>
                    <a:pt x="7481349" y="587447"/>
                    <a:pt x="7544277" y="728000"/>
                    <a:pt x="7646017" y="829740"/>
                  </a:cubicBezTo>
                  <a:lnTo>
                    <a:pt x="7688018" y="864394"/>
                  </a:lnTo>
                  <a:lnTo>
                    <a:pt x="0" y="864394"/>
                  </a:lnTo>
                  <a:close/>
                </a:path>
              </a:pathLst>
            </a:custGeom>
            <a:solidFill>
              <a:srgbClr val="B2B0A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dirty="0"/>
            </a:p>
          </p:txBody>
        </p:sp>
        <p:sp>
          <p:nvSpPr>
            <p:cNvPr id="10" name="Freeform: Shape 9">
              <a:extLst>
                <a:ext uri="{FF2B5EF4-FFF2-40B4-BE49-F238E27FC236}">
                  <a16:creationId xmlns="" xmlns:a16="http://schemas.microsoft.com/office/drawing/2014/main" id="{18AF78AA-3CE0-4AFE-86C7-D7E63ADD7272}"/>
                </a:ext>
              </a:extLst>
            </p:cNvPr>
            <p:cNvSpPr/>
            <p:nvPr userDrawn="1"/>
          </p:nvSpPr>
          <p:spPr>
            <a:xfrm flipH="1">
              <a:off x="1" y="224631"/>
              <a:ext cx="448940" cy="864394"/>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accent2"/>
                </a:solidFill>
              </a:endParaRPr>
            </a:p>
          </p:txBody>
        </p:sp>
        <p:pic>
          <p:nvPicPr>
            <p:cNvPr id="11" name="Picture 10">
              <a:extLst>
                <a:ext uri="{FF2B5EF4-FFF2-40B4-BE49-F238E27FC236}">
                  <a16:creationId xmlns="" xmlns:a16="http://schemas.microsoft.com/office/drawing/2014/main" id="{8AB321D0-1FD1-4EC2-844F-87B4AEB1608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79395" y="440201"/>
              <a:ext cx="1043020" cy="433254"/>
            </a:xfrm>
            <a:prstGeom prst="rect">
              <a:avLst/>
            </a:prstGeom>
          </p:spPr>
        </p:pic>
      </p:grpSp>
      <p:sp>
        <p:nvSpPr>
          <p:cNvPr id="12" name="Title Placeholder 1">
            <a:extLst>
              <a:ext uri="{FF2B5EF4-FFF2-40B4-BE49-F238E27FC236}">
                <a16:creationId xmlns="" xmlns:a16="http://schemas.microsoft.com/office/drawing/2014/main" id="{2A2EC815-DFFA-41A2-B230-D858160C06F4}"/>
              </a:ext>
            </a:extLst>
          </p:cNvPr>
          <p:cNvSpPr>
            <a:spLocks noGrp="1"/>
          </p:cNvSpPr>
          <p:nvPr>
            <p:ph type="title"/>
          </p:nvPr>
        </p:nvSpPr>
        <p:spPr>
          <a:xfrm>
            <a:off x="550863" y="354016"/>
            <a:ext cx="6389180" cy="605631"/>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a:extLst>
              <a:ext uri="{FF2B5EF4-FFF2-40B4-BE49-F238E27FC236}">
                <a16:creationId xmlns="" xmlns:a16="http://schemas.microsoft.com/office/drawing/2014/main" id="{33DEA7F4-BC3B-44FA-8A82-0DB9092FF31C}"/>
              </a:ext>
            </a:extLst>
          </p:cNvPr>
          <p:cNvSpPr>
            <a:spLocks noGrp="1"/>
          </p:cNvSpPr>
          <p:nvPr>
            <p:ph type="body" idx="1"/>
          </p:nvPr>
        </p:nvSpPr>
        <p:spPr>
          <a:xfrm>
            <a:off x="550863" y="1676403"/>
            <a:ext cx="7772400" cy="44164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1279272"/>
      </p:ext>
    </p:extLst>
  </p:cSld>
  <p:clrMap bg1="lt1" tx1="dk1" bg2="lt2" tx2="dk2" accent1="accent1" accent2="accent2" accent3="accent3" accent4="accent4" accent5="accent5" accent6="accent6" hlink="hlink" folHlink="folHlink"/>
  <p:sldLayoutIdLst>
    <p:sldLayoutId id="2147483700" r:id="rId1"/>
  </p:sldLayoutIdLst>
  <p:hf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15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35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2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4" pos="6992">
          <p15:clr>
            <a:srgbClr val="F26B43"/>
          </p15:clr>
        </p15:guide>
        <p15:guide id="10" orient="horz" pos="346">
          <p15:clr>
            <a:srgbClr val="F26B43"/>
          </p15:clr>
        </p15:guide>
        <p15:guide id="11" orient="horz">
          <p15:clr>
            <a:srgbClr val="F26B43"/>
          </p15:clr>
        </p15:guide>
        <p15:guide id="18" orient="horz" pos="3838">
          <p15:clr>
            <a:srgbClr val="F26B43"/>
          </p15:clr>
        </p15:guide>
        <p15:guide id="19" orient="horz" pos="4320">
          <p15:clr>
            <a:srgbClr val="F26B43"/>
          </p15:clr>
        </p15:guide>
        <p15:guide id="41">
          <p15:clr>
            <a:srgbClr val="F26B43"/>
          </p15:clr>
        </p15:guide>
        <p15:guide id="56" pos="347">
          <p15:clr>
            <a:srgbClr val="F26B43"/>
          </p15:clr>
        </p15:guide>
        <p15:guide id="65" pos="7680">
          <p15:clr>
            <a:srgbClr val="F26B43"/>
          </p15:clr>
        </p15:guide>
        <p15:guide id="67" pos="7333">
          <p15:clr>
            <a:srgbClr val="F26B43"/>
          </p15:clr>
        </p15:guide>
        <p15:guide id="68" orient="horz" pos="10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942792" y="6334922"/>
            <a:ext cx="2057400" cy="365125"/>
          </a:xfrm>
          <a:prstGeom prst="rect">
            <a:avLst/>
          </a:prstGeom>
        </p:spPr>
        <p:txBody>
          <a:bodyPr vert="horz" lIns="91440" tIns="45720" rIns="91440" bIns="45720" rtlCol="0" anchor="ctr"/>
          <a:lstStyle>
            <a:lvl1pPr algn="r">
              <a:defRPr sz="900" b="1">
                <a:solidFill>
                  <a:schemeClr val="tx1">
                    <a:tint val="75000"/>
                  </a:schemeClr>
                </a:solidFill>
              </a:defRPr>
            </a:lvl1pPr>
          </a:lstStyle>
          <a:p>
            <a:fld id="{67672C29-12BE-3B42-AC37-FD87CC399F63}" type="slidenum">
              <a:rPr lang="en-US" smtClean="0"/>
              <a:pPr/>
              <a:t>‹#›</a:t>
            </a:fld>
            <a:endParaRPr lang="en-US"/>
          </a:p>
        </p:txBody>
      </p:sp>
      <p:grpSp>
        <p:nvGrpSpPr>
          <p:cNvPr id="8" name="Group 7">
            <a:extLst>
              <a:ext uri="{FF2B5EF4-FFF2-40B4-BE49-F238E27FC236}">
                <a16:creationId xmlns="" xmlns:a16="http://schemas.microsoft.com/office/drawing/2014/main" id="{EF1F996A-AAE5-4D04-A1FA-83636195F168}"/>
              </a:ext>
            </a:extLst>
          </p:cNvPr>
          <p:cNvGrpSpPr/>
          <p:nvPr/>
        </p:nvGrpSpPr>
        <p:grpSpPr>
          <a:xfrm>
            <a:off x="0" y="224631"/>
            <a:ext cx="8722415" cy="864394"/>
            <a:chOff x="0" y="224631"/>
            <a:chExt cx="8722415" cy="864394"/>
          </a:xfrm>
        </p:grpSpPr>
        <p:sp>
          <p:nvSpPr>
            <p:cNvPr id="9" name="Freeform: Shape 8">
              <a:extLst>
                <a:ext uri="{FF2B5EF4-FFF2-40B4-BE49-F238E27FC236}">
                  <a16:creationId xmlns="" xmlns:a16="http://schemas.microsoft.com/office/drawing/2014/main" id="{C5CED184-E20D-45F7-83F0-2D8BEC69828F}"/>
                </a:ext>
              </a:extLst>
            </p:cNvPr>
            <p:cNvSpPr/>
            <p:nvPr userDrawn="1"/>
          </p:nvSpPr>
          <p:spPr>
            <a:xfrm>
              <a:off x="0" y="224631"/>
              <a:ext cx="7688018" cy="864394"/>
            </a:xfrm>
            <a:custGeom>
              <a:avLst/>
              <a:gdLst>
                <a:gd name="connsiteX0" fmla="*/ 0 w 7688018"/>
                <a:gd name="connsiteY0" fmla="*/ 0 h 864394"/>
                <a:gd name="connsiteX1" fmla="*/ 7688016 w 7688018"/>
                <a:gd name="connsiteY1" fmla="*/ 0 h 864394"/>
                <a:gd name="connsiteX2" fmla="*/ 7646017 w 7688018"/>
                <a:gd name="connsiteY2" fmla="*/ 34652 h 864394"/>
                <a:gd name="connsiteX3" fmla="*/ 7481349 w 7688018"/>
                <a:gd name="connsiteY3" fmla="*/ 432196 h 864394"/>
                <a:gd name="connsiteX4" fmla="*/ 7646017 w 7688018"/>
                <a:gd name="connsiteY4" fmla="*/ 829740 h 864394"/>
                <a:gd name="connsiteX5" fmla="*/ 7688018 w 7688018"/>
                <a:gd name="connsiteY5" fmla="*/ 864394 h 864394"/>
                <a:gd name="connsiteX6" fmla="*/ 0 w 7688018"/>
                <a:gd name="connsiteY6" fmla="*/ 864394 h 8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8018" h="864394">
                  <a:moveTo>
                    <a:pt x="0" y="0"/>
                  </a:moveTo>
                  <a:lnTo>
                    <a:pt x="7688016" y="0"/>
                  </a:lnTo>
                  <a:lnTo>
                    <a:pt x="7646017" y="34652"/>
                  </a:lnTo>
                  <a:cubicBezTo>
                    <a:pt x="7544277" y="136393"/>
                    <a:pt x="7481349" y="276946"/>
                    <a:pt x="7481349" y="432196"/>
                  </a:cubicBezTo>
                  <a:cubicBezTo>
                    <a:pt x="7481349" y="587447"/>
                    <a:pt x="7544277" y="728000"/>
                    <a:pt x="7646017" y="829740"/>
                  </a:cubicBezTo>
                  <a:lnTo>
                    <a:pt x="7688018" y="864394"/>
                  </a:lnTo>
                  <a:lnTo>
                    <a:pt x="0" y="864394"/>
                  </a:lnTo>
                  <a:close/>
                </a:path>
              </a:pathLst>
            </a:custGeom>
            <a:solidFill>
              <a:srgbClr val="B2B0A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dirty="0"/>
            </a:p>
          </p:txBody>
        </p:sp>
        <p:sp>
          <p:nvSpPr>
            <p:cNvPr id="10" name="Freeform: Shape 9">
              <a:extLst>
                <a:ext uri="{FF2B5EF4-FFF2-40B4-BE49-F238E27FC236}">
                  <a16:creationId xmlns="" xmlns:a16="http://schemas.microsoft.com/office/drawing/2014/main" id="{9DF212C9-1EA9-4DD9-955F-53EFE4D3C375}"/>
                </a:ext>
              </a:extLst>
            </p:cNvPr>
            <p:cNvSpPr/>
            <p:nvPr userDrawn="1"/>
          </p:nvSpPr>
          <p:spPr>
            <a:xfrm flipH="1">
              <a:off x="1" y="224631"/>
              <a:ext cx="448940" cy="864394"/>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accent2"/>
                </a:solidFill>
              </a:endParaRPr>
            </a:p>
          </p:txBody>
        </p:sp>
        <p:pic>
          <p:nvPicPr>
            <p:cNvPr id="11" name="Picture 10">
              <a:extLst>
                <a:ext uri="{FF2B5EF4-FFF2-40B4-BE49-F238E27FC236}">
                  <a16:creationId xmlns="" xmlns:a16="http://schemas.microsoft.com/office/drawing/2014/main" id="{A015035C-6F1E-4DBE-BD52-7DD4CB0CF7B5}"/>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679395" y="440201"/>
              <a:ext cx="1043020" cy="433254"/>
            </a:xfrm>
            <a:prstGeom prst="rect">
              <a:avLst/>
            </a:prstGeom>
          </p:spPr>
        </p:pic>
      </p:grpSp>
      <p:sp>
        <p:nvSpPr>
          <p:cNvPr id="12" name="Title Placeholder 1">
            <a:extLst>
              <a:ext uri="{FF2B5EF4-FFF2-40B4-BE49-F238E27FC236}">
                <a16:creationId xmlns="" xmlns:a16="http://schemas.microsoft.com/office/drawing/2014/main" id="{8608A939-A421-43B0-BBA3-D807D2EA6F3A}"/>
              </a:ext>
            </a:extLst>
          </p:cNvPr>
          <p:cNvSpPr>
            <a:spLocks noGrp="1"/>
          </p:cNvSpPr>
          <p:nvPr>
            <p:ph type="title"/>
          </p:nvPr>
        </p:nvSpPr>
        <p:spPr>
          <a:xfrm>
            <a:off x="550863" y="354016"/>
            <a:ext cx="6389180" cy="605631"/>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a:extLst>
              <a:ext uri="{FF2B5EF4-FFF2-40B4-BE49-F238E27FC236}">
                <a16:creationId xmlns="" xmlns:a16="http://schemas.microsoft.com/office/drawing/2014/main" id="{556886A3-7D39-46BE-9C54-410C13046FDF}"/>
              </a:ext>
            </a:extLst>
          </p:cNvPr>
          <p:cNvSpPr>
            <a:spLocks noGrp="1"/>
          </p:cNvSpPr>
          <p:nvPr>
            <p:ph type="body" idx="1"/>
          </p:nvPr>
        </p:nvSpPr>
        <p:spPr>
          <a:xfrm>
            <a:off x="550863" y="1676403"/>
            <a:ext cx="7772400" cy="44164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202166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05" r:id="rId3"/>
    <p:sldLayoutId id="2147483706" r:id="rId4"/>
    <p:sldLayoutId id="2147483708" r:id="rId5"/>
    <p:sldLayoutId id="2147483709" r:id="rId6"/>
  </p:sldLayoutIdLst>
  <p:hf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15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35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2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4" pos="6992">
          <p15:clr>
            <a:srgbClr val="F26B43"/>
          </p15:clr>
        </p15:guide>
        <p15:guide id="10" orient="horz" pos="346">
          <p15:clr>
            <a:srgbClr val="F26B43"/>
          </p15:clr>
        </p15:guide>
        <p15:guide id="11" orient="horz">
          <p15:clr>
            <a:srgbClr val="F26B43"/>
          </p15:clr>
        </p15:guide>
        <p15:guide id="18" orient="horz" pos="3838">
          <p15:clr>
            <a:srgbClr val="F26B43"/>
          </p15:clr>
        </p15:guide>
        <p15:guide id="19" orient="horz" pos="4320">
          <p15:clr>
            <a:srgbClr val="F26B43"/>
          </p15:clr>
        </p15:guide>
        <p15:guide id="41">
          <p15:clr>
            <a:srgbClr val="F26B43"/>
          </p15:clr>
        </p15:guide>
        <p15:guide id="56" pos="347">
          <p15:clr>
            <a:srgbClr val="F26B43"/>
          </p15:clr>
        </p15:guide>
        <p15:guide id="65" pos="7680">
          <p15:clr>
            <a:srgbClr val="F26B43"/>
          </p15:clr>
        </p15:guide>
        <p15:guide id="67" pos="7333">
          <p15:clr>
            <a:srgbClr val="F26B43"/>
          </p15:clr>
        </p15:guide>
        <p15:guide id="68" orient="horz" pos="10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942792" y="6334922"/>
            <a:ext cx="2057400" cy="365125"/>
          </a:xfrm>
          <a:prstGeom prst="rect">
            <a:avLst/>
          </a:prstGeom>
        </p:spPr>
        <p:txBody>
          <a:bodyPr vert="horz" lIns="91440" tIns="45720" rIns="91440" bIns="45720" rtlCol="0" anchor="ctr"/>
          <a:lstStyle>
            <a:lvl1pPr algn="r">
              <a:defRPr sz="900" b="1">
                <a:solidFill>
                  <a:schemeClr val="tx1">
                    <a:tint val="75000"/>
                  </a:schemeClr>
                </a:solidFill>
              </a:defRPr>
            </a:lvl1pPr>
          </a:lstStyle>
          <a:p>
            <a:fld id="{67672C29-12BE-3B42-AC37-FD87CC399F63}" type="slidenum">
              <a:rPr lang="en-US" smtClean="0"/>
              <a:pPr/>
              <a:t>‹#›</a:t>
            </a:fld>
            <a:endParaRPr lang="en-US"/>
          </a:p>
        </p:txBody>
      </p:sp>
      <p:grpSp>
        <p:nvGrpSpPr>
          <p:cNvPr id="8" name="Group 7">
            <a:extLst>
              <a:ext uri="{FF2B5EF4-FFF2-40B4-BE49-F238E27FC236}">
                <a16:creationId xmlns="" xmlns:a16="http://schemas.microsoft.com/office/drawing/2014/main" id="{FDF04B3B-887F-44C0-B47C-422B62FE60D2}"/>
              </a:ext>
            </a:extLst>
          </p:cNvPr>
          <p:cNvGrpSpPr/>
          <p:nvPr/>
        </p:nvGrpSpPr>
        <p:grpSpPr>
          <a:xfrm>
            <a:off x="0" y="224631"/>
            <a:ext cx="8722415" cy="864394"/>
            <a:chOff x="0" y="224631"/>
            <a:chExt cx="8722415" cy="864394"/>
          </a:xfrm>
        </p:grpSpPr>
        <p:sp>
          <p:nvSpPr>
            <p:cNvPr id="9" name="Freeform: Shape 8">
              <a:extLst>
                <a:ext uri="{FF2B5EF4-FFF2-40B4-BE49-F238E27FC236}">
                  <a16:creationId xmlns="" xmlns:a16="http://schemas.microsoft.com/office/drawing/2014/main" id="{DAB301AC-AC0D-4093-9593-5FBC44DD2FDE}"/>
                </a:ext>
              </a:extLst>
            </p:cNvPr>
            <p:cNvSpPr/>
            <p:nvPr userDrawn="1"/>
          </p:nvSpPr>
          <p:spPr>
            <a:xfrm>
              <a:off x="0" y="224631"/>
              <a:ext cx="7688018" cy="864394"/>
            </a:xfrm>
            <a:custGeom>
              <a:avLst/>
              <a:gdLst>
                <a:gd name="connsiteX0" fmla="*/ 0 w 7688018"/>
                <a:gd name="connsiteY0" fmla="*/ 0 h 864394"/>
                <a:gd name="connsiteX1" fmla="*/ 7688016 w 7688018"/>
                <a:gd name="connsiteY1" fmla="*/ 0 h 864394"/>
                <a:gd name="connsiteX2" fmla="*/ 7646017 w 7688018"/>
                <a:gd name="connsiteY2" fmla="*/ 34652 h 864394"/>
                <a:gd name="connsiteX3" fmla="*/ 7481349 w 7688018"/>
                <a:gd name="connsiteY3" fmla="*/ 432196 h 864394"/>
                <a:gd name="connsiteX4" fmla="*/ 7646017 w 7688018"/>
                <a:gd name="connsiteY4" fmla="*/ 829740 h 864394"/>
                <a:gd name="connsiteX5" fmla="*/ 7688018 w 7688018"/>
                <a:gd name="connsiteY5" fmla="*/ 864394 h 864394"/>
                <a:gd name="connsiteX6" fmla="*/ 0 w 7688018"/>
                <a:gd name="connsiteY6" fmla="*/ 864394 h 8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8018" h="864394">
                  <a:moveTo>
                    <a:pt x="0" y="0"/>
                  </a:moveTo>
                  <a:lnTo>
                    <a:pt x="7688016" y="0"/>
                  </a:lnTo>
                  <a:lnTo>
                    <a:pt x="7646017" y="34652"/>
                  </a:lnTo>
                  <a:cubicBezTo>
                    <a:pt x="7544277" y="136393"/>
                    <a:pt x="7481349" y="276946"/>
                    <a:pt x="7481349" y="432196"/>
                  </a:cubicBezTo>
                  <a:cubicBezTo>
                    <a:pt x="7481349" y="587447"/>
                    <a:pt x="7544277" y="728000"/>
                    <a:pt x="7646017" y="829740"/>
                  </a:cubicBezTo>
                  <a:lnTo>
                    <a:pt x="7688018" y="864394"/>
                  </a:lnTo>
                  <a:lnTo>
                    <a:pt x="0" y="864394"/>
                  </a:lnTo>
                  <a:close/>
                </a:path>
              </a:pathLst>
            </a:custGeom>
            <a:solidFill>
              <a:srgbClr val="B2B0A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dirty="0"/>
            </a:p>
          </p:txBody>
        </p:sp>
        <p:sp>
          <p:nvSpPr>
            <p:cNvPr id="10" name="Freeform: Shape 9">
              <a:extLst>
                <a:ext uri="{FF2B5EF4-FFF2-40B4-BE49-F238E27FC236}">
                  <a16:creationId xmlns="" xmlns:a16="http://schemas.microsoft.com/office/drawing/2014/main" id="{A229B308-977D-4C5C-B122-7DD182CAA166}"/>
                </a:ext>
              </a:extLst>
            </p:cNvPr>
            <p:cNvSpPr/>
            <p:nvPr userDrawn="1"/>
          </p:nvSpPr>
          <p:spPr>
            <a:xfrm flipH="1">
              <a:off x="1" y="224631"/>
              <a:ext cx="448940" cy="864394"/>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accent2"/>
                </a:solidFill>
              </a:endParaRPr>
            </a:p>
          </p:txBody>
        </p:sp>
        <p:pic>
          <p:nvPicPr>
            <p:cNvPr id="11" name="Picture 10">
              <a:extLst>
                <a:ext uri="{FF2B5EF4-FFF2-40B4-BE49-F238E27FC236}">
                  <a16:creationId xmlns="" xmlns:a16="http://schemas.microsoft.com/office/drawing/2014/main" id="{31CEC1EB-B684-42EC-A9E3-FC96EE79962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79395" y="440201"/>
              <a:ext cx="1043020" cy="433254"/>
            </a:xfrm>
            <a:prstGeom prst="rect">
              <a:avLst/>
            </a:prstGeom>
          </p:spPr>
        </p:pic>
      </p:grpSp>
      <p:sp>
        <p:nvSpPr>
          <p:cNvPr id="12" name="Title Placeholder 1">
            <a:extLst>
              <a:ext uri="{FF2B5EF4-FFF2-40B4-BE49-F238E27FC236}">
                <a16:creationId xmlns="" xmlns:a16="http://schemas.microsoft.com/office/drawing/2014/main" id="{7BF9D619-8D9E-421F-8B11-87EAD7F2CD65}"/>
              </a:ext>
            </a:extLst>
          </p:cNvPr>
          <p:cNvSpPr>
            <a:spLocks noGrp="1"/>
          </p:cNvSpPr>
          <p:nvPr>
            <p:ph type="title"/>
          </p:nvPr>
        </p:nvSpPr>
        <p:spPr>
          <a:xfrm>
            <a:off x="550863" y="354016"/>
            <a:ext cx="6389180" cy="605631"/>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a:extLst>
              <a:ext uri="{FF2B5EF4-FFF2-40B4-BE49-F238E27FC236}">
                <a16:creationId xmlns="" xmlns:a16="http://schemas.microsoft.com/office/drawing/2014/main" id="{56A884A9-E843-46F1-A8CC-0500D7E6C73D}"/>
              </a:ext>
            </a:extLst>
          </p:cNvPr>
          <p:cNvSpPr>
            <a:spLocks noGrp="1"/>
          </p:cNvSpPr>
          <p:nvPr>
            <p:ph type="body" idx="1"/>
          </p:nvPr>
        </p:nvSpPr>
        <p:spPr>
          <a:xfrm>
            <a:off x="550863" y="1676403"/>
            <a:ext cx="7772400" cy="44164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7370086"/>
      </p:ext>
    </p:extLst>
  </p:cSld>
  <p:clrMap bg1="lt1" tx1="dk1" bg2="lt2" tx2="dk2" accent1="accent1" accent2="accent2" accent3="accent3" accent4="accent4" accent5="accent5" accent6="accent6" hlink="hlink" folHlink="folHlink"/>
  <p:sldLayoutIdLst>
    <p:sldLayoutId id="2147483711" r:id="rId1"/>
  </p:sldLayoutIdLst>
  <p:hf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15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35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2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4" pos="6992">
          <p15:clr>
            <a:srgbClr val="F26B43"/>
          </p15:clr>
        </p15:guide>
        <p15:guide id="10" orient="horz" pos="346">
          <p15:clr>
            <a:srgbClr val="F26B43"/>
          </p15:clr>
        </p15:guide>
        <p15:guide id="11" orient="horz">
          <p15:clr>
            <a:srgbClr val="F26B43"/>
          </p15:clr>
        </p15:guide>
        <p15:guide id="18" orient="horz" pos="3838">
          <p15:clr>
            <a:srgbClr val="F26B43"/>
          </p15:clr>
        </p15:guide>
        <p15:guide id="19" orient="horz" pos="4320">
          <p15:clr>
            <a:srgbClr val="F26B43"/>
          </p15:clr>
        </p15:guide>
        <p15:guide id="41">
          <p15:clr>
            <a:srgbClr val="F26B43"/>
          </p15:clr>
        </p15:guide>
        <p15:guide id="56" pos="347">
          <p15:clr>
            <a:srgbClr val="F26B43"/>
          </p15:clr>
        </p15:guide>
        <p15:guide id="65" pos="7680">
          <p15:clr>
            <a:srgbClr val="F26B43"/>
          </p15:clr>
        </p15:guide>
        <p15:guide id="67" pos="7333">
          <p15:clr>
            <a:srgbClr val="F26B43"/>
          </p15:clr>
        </p15:guide>
        <p15:guide id="68" orient="horz" pos="10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EFAC3C5C-96BC-4E1D-8CDD-511835DA6BAA}"/>
              </a:ext>
            </a:extLst>
          </p:cNvPr>
          <p:cNvGrpSpPr/>
          <p:nvPr/>
        </p:nvGrpSpPr>
        <p:grpSpPr>
          <a:xfrm>
            <a:off x="0" y="224631"/>
            <a:ext cx="8722415" cy="864394"/>
            <a:chOff x="0" y="224631"/>
            <a:chExt cx="8722415" cy="864394"/>
          </a:xfrm>
        </p:grpSpPr>
        <p:sp>
          <p:nvSpPr>
            <p:cNvPr id="11" name="Freeform: Shape 10">
              <a:extLst>
                <a:ext uri="{FF2B5EF4-FFF2-40B4-BE49-F238E27FC236}">
                  <a16:creationId xmlns="" xmlns:a16="http://schemas.microsoft.com/office/drawing/2014/main" id="{C9A8E125-175F-49D4-B2F9-A3D1DC457523}"/>
                </a:ext>
              </a:extLst>
            </p:cNvPr>
            <p:cNvSpPr/>
            <p:nvPr userDrawn="1"/>
          </p:nvSpPr>
          <p:spPr>
            <a:xfrm>
              <a:off x="0" y="224631"/>
              <a:ext cx="7688018" cy="864394"/>
            </a:xfrm>
            <a:custGeom>
              <a:avLst/>
              <a:gdLst>
                <a:gd name="connsiteX0" fmla="*/ 0 w 7688018"/>
                <a:gd name="connsiteY0" fmla="*/ 0 h 864394"/>
                <a:gd name="connsiteX1" fmla="*/ 7688016 w 7688018"/>
                <a:gd name="connsiteY1" fmla="*/ 0 h 864394"/>
                <a:gd name="connsiteX2" fmla="*/ 7646017 w 7688018"/>
                <a:gd name="connsiteY2" fmla="*/ 34652 h 864394"/>
                <a:gd name="connsiteX3" fmla="*/ 7481349 w 7688018"/>
                <a:gd name="connsiteY3" fmla="*/ 432196 h 864394"/>
                <a:gd name="connsiteX4" fmla="*/ 7646017 w 7688018"/>
                <a:gd name="connsiteY4" fmla="*/ 829740 h 864394"/>
                <a:gd name="connsiteX5" fmla="*/ 7688018 w 7688018"/>
                <a:gd name="connsiteY5" fmla="*/ 864394 h 864394"/>
                <a:gd name="connsiteX6" fmla="*/ 0 w 7688018"/>
                <a:gd name="connsiteY6" fmla="*/ 864394 h 8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8018" h="864394">
                  <a:moveTo>
                    <a:pt x="0" y="0"/>
                  </a:moveTo>
                  <a:lnTo>
                    <a:pt x="7688016" y="0"/>
                  </a:lnTo>
                  <a:lnTo>
                    <a:pt x="7646017" y="34652"/>
                  </a:lnTo>
                  <a:cubicBezTo>
                    <a:pt x="7544277" y="136393"/>
                    <a:pt x="7481349" y="276946"/>
                    <a:pt x="7481349" y="432196"/>
                  </a:cubicBezTo>
                  <a:cubicBezTo>
                    <a:pt x="7481349" y="587447"/>
                    <a:pt x="7544277" y="728000"/>
                    <a:pt x="7646017" y="829740"/>
                  </a:cubicBezTo>
                  <a:lnTo>
                    <a:pt x="7688018" y="864394"/>
                  </a:lnTo>
                  <a:lnTo>
                    <a:pt x="0" y="864394"/>
                  </a:lnTo>
                  <a:close/>
                </a:path>
              </a:pathLst>
            </a:custGeom>
            <a:solidFill>
              <a:srgbClr val="B2B0A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rgbClr val="FFFFFF"/>
                </a:solidFill>
              </a:endParaRPr>
            </a:p>
          </p:txBody>
        </p:sp>
        <p:sp>
          <p:nvSpPr>
            <p:cNvPr id="9" name="Freeform: Shape 8">
              <a:extLst>
                <a:ext uri="{FF2B5EF4-FFF2-40B4-BE49-F238E27FC236}">
                  <a16:creationId xmlns="" xmlns:a16="http://schemas.microsoft.com/office/drawing/2014/main" id="{167C3B3B-431D-4718-B6A2-EDB1C3B1D3AE}"/>
                </a:ext>
              </a:extLst>
            </p:cNvPr>
            <p:cNvSpPr/>
            <p:nvPr userDrawn="1"/>
          </p:nvSpPr>
          <p:spPr>
            <a:xfrm flipH="1">
              <a:off x="1" y="224631"/>
              <a:ext cx="448940" cy="864394"/>
            </a:xfrm>
            <a:custGeom>
              <a:avLst/>
              <a:gdLst>
                <a:gd name="connsiteX0" fmla="*/ 1106487 w 1106488"/>
                <a:gd name="connsiteY0" fmla="*/ 55323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1106487 w 1106488"/>
                <a:gd name="connsiteY0" fmla="*/ 553254 h 1106488"/>
                <a:gd name="connsiteX1" fmla="*/ 1106488 w 1106488"/>
                <a:gd name="connsiteY1" fmla="*/ 553244 h 1106488"/>
                <a:gd name="connsiteX2" fmla="*/ 1106487 w 1106488"/>
                <a:gd name="connsiteY2" fmla="*/ 553254 h 1106488"/>
                <a:gd name="connsiteX3" fmla="*/ 553244 w 1106488"/>
                <a:gd name="connsiteY3" fmla="*/ 0 h 1106488"/>
                <a:gd name="connsiteX4" fmla="*/ 574676 w 1106488"/>
                <a:gd name="connsiteY4" fmla="*/ 2161 h 1106488"/>
                <a:gd name="connsiteX5" fmla="*/ 574676 w 1106488"/>
                <a:gd name="connsiteY5" fmla="*/ 1104328 h 1106488"/>
                <a:gd name="connsiteX6" fmla="*/ 553244 w 1106488"/>
                <a:gd name="connsiteY6" fmla="*/ 1106488 h 1106488"/>
                <a:gd name="connsiteX7" fmla="*/ 0 w 1106488"/>
                <a:gd name="connsiteY7" fmla="*/ 553244 h 1106488"/>
                <a:gd name="connsiteX8" fmla="*/ 553244 w 1106488"/>
                <a:gd name="connsiteY8" fmla="*/ 0 h 1106488"/>
                <a:gd name="connsiteX0" fmla="*/ 553244 w 574676"/>
                <a:gd name="connsiteY0" fmla="*/ 0 h 1106488"/>
                <a:gd name="connsiteX1" fmla="*/ 574676 w 574676"/>
                <a:gd name="connsiteY1" fmla="*/ 2161 h 1106488"/>
                <a:gd name="connsiteX2" fmla="*/ 574676 w 574676"/>
                <a:gd name="connsiteY2" fmla="*/ 1104328 h 1106488"/>
                <a:gd name="connsiteX3" fmla="*/ 553244 w 574676"/>
                <a:gd name="connsiteY3" fmla="*/ 1106488 h 1106488"/>
                <a:gd name="connsiteX4" fmla="*/ 0 w 574676"/>
                <a:gd name="connsiteY4" fmla="*/ 553244 h 1106488"/>
                <a:gd name="connsiteX5" fmla="*/ 553244 w 574676"/>
                <a:gd name="connsiteY5" fmla="*/ 0 h 110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6" h="1106488">
                  <a:moveTo>
                    <a:pt x="553244" y="0"/>
                  </a:moveTo>
                  <a:lnTo>
                    <a:pt x="574676" y="2161"/>
                  </a:lnTo>
                  <a:lnTo>
                    <a:pt x="574676" y="1104328"/>
                  </a:lnTo>
                  <a:lnTo>
                    <a:pt x="553244" y="1106488"/>
                  </a:lnTo>
                  <a:cubicBezTo>
                    <a:pt x="247696" y="1106488"/>
                    <a:pt x="0" y="858792"/>
                    <a:pt x="0" y="553244"/>
                  </a:cubicBezTo>
                  <a:cubicBezTo>
                    <a:pt x="0" y="247696"/>
                    <a:pt x="247696" y="0"/>
                    <a:pt x="55324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2966E"/>
                </a:solidFill>
              </a:endParaRPr>
            </a:p>
          </p:txBody>
        </p:sp>
        <p:pic>
          <p:nvPicPr>
            <p:cNvPr id="15" name="Picture 14"/>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679395" y="440201"/>
              <a:ext cx="1043020" cy="433254"/>
            </a:xfrm>
            <a:prstGeom prst="rect">
              <a:avLst/>
            </a:prstGeom>
          </p:spPr>
        </p:pic>
      </p:grpSp>
      <p:sp>
        <p:nvSpPr>
          <p:cNvPr id="6" name="Slide Number Placeholder 5"/>
          <p:cNvSpPr>
            <a:spLocks noGrp="1"/>
          </p:cNvSpPr>
          <p:nvPr>
            <p:ph type="sldNum" sz="quarter" idx="4"/>
          </p:nvPr>
        </p:nvSpPr>
        <p:spPr>
          <a:xfrm>
            <a:off x="6942792" y="6334922"/>
            <a:ext cx="2057400" cy="365125"/>
          </a:xfrm>
          <a:prstGeom prst="rect">
            <a:avLst/>
          </a:prstGeom>
        </p:spPr>
        <p:txBody>
          <a:bodyPr vert="horz" lIns="91440" tIns="45720" rIns="91440" bIns="45720" rtlCol="0" anchor="ctr"/>
          <a:lstStyle>
            <a:lvl1pPr algn="r">
              <a:defRPr sz="900" b="1">
                <a:solidFill>
                  <a:schemeClr val="tx1">
                    <a:tint val="75000"/>
                  </a:schemeClr>
                </a:solidFill>
              </a:defRPr>
            </a:lvl1pPr>
          </a:lstStyle>
          <a:p>
            <a:fld id="{67672C29-12BE-3B42-AC37-FD87CC399F63}" type="slidenum">
              <a:rPr lang="en-US" smtClean="0">
                <a:solidFill>
                  <a:srgbClr val="000000">
                    <a:tint val="75000"/>
                  </a:srgbClr>
                </a:solidFill>
              </a:rPr>
              <a:pPr/>
              <a:t>‹#›</a:t>
            </a:fld>
            <a:endParaRPr lang="en-US">
              <a:solidFill>
                <a:srgbClr val="000000">
                  <a:tint val="75000"/>
                </a:srgbClr>
              </a:solidFill>
            </a:endParaRPr>
          </a:p>
        </p:txBody>
      </p:sp>
      <p:sp>
        <p:nvSpPr>
          <p:cNvPr id="13" name="Title Placeholder 1">
            <a:extLst>
              <a:ext uri="{FF2B5EF4-FFF2-40B4-BE49-F238E27FC236}">
                <a16:creationId xmlns="" xmlns:a16="http://schemas.microsoft.com/office/drawing/2014/main" id="{0BD0EE37-C915-4E18-A5BF-E9203DE5345A}"/>
              </a:ext>
            </a:extLst>
          </p:cNvPr>
          <p:cNvSpPr>
            <a:spLocks noGrp="1"/>
          </p:cNvSpPr>
          <p:nvPr>
            <p:ph type="title"/>
          </p:nvPr>
        </p:nvSpPr>
        <p:spPr>
          <a:xfrm>
            <a:off x="550863" y="354016"/>
            <a:ext cx="6389180" cy="605631"/>
          </a:xfrm>
          <a:prstGeom prst="rect">
            <a:avLst/>
          </a:prstGeom>
        </p:spPr>
        <p:txBody>
          <a:bodyPr vert="horz" lIns="91440" tIns="45720" rIns="91440" bIns="45720" rtlCol="0" anchor="ctr">
            <a:normAutofit/>
          </a:bodyPr>
          <a:lstStyle/>
          <a:p>
            <a:r>
              <a:rPr lang="en-US" dirty="0"/>
              <a:t>Click to edit Master title style</a:t>
            </a:r>
          </a:p>
        </p:txBody>
      </p:sp>
      <p:sp>
        <p:nvSpPr>
          <p:cNvPr id="14" name="Text Placeholder 2">
            <a:extLst>
              <a:ext uri="{FF2B5EF4-FFF2-40B4-BE49-F238E27FC236}">
                <a16:creationId xmlns="" xmlns:a16="http://schemas.microsoft.com/office/drawing/2014/main" id="{D437B394-0FF3-4709-A60C-F816B612011B}"/>
              </a:ext>
            </a:extLst>
          </p:cNvPr>
          <p:cNvSpPr>
            <a:spLocks noGrp="1"/>
          </p:cNvSpPr>
          <p:nvPr>
            <p:ph type="body" idx="1"/>
          </p:nvPr>
        </p:nvSpPr>
        <p:spPr>
          <a:xfrm>
            <a:off x="550863" y="1676403"/>
            <a:ext cx="7772400" cy="44164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645216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Lst>
  <p:hf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15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35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2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4" pos="6992">
          <p15:clr>
            <a:srgbClr val="F26B43"/>
          </p15:clr>
        </p15:guide>
        <p15:guide id="10" orient="horz" pos="346">
          <p15:clr>
            <a:srgbClr val="F26B43"/>
          </p15:clr>
        </p15:guide>
        <p15:guide id="11" orient="horz">
          <p15:clr>
            <a:srgbClr val="F26B43"/>
          </p15:clr>
        </p15:guide>
        <p15:guide id="18" orient="horz" pos="3838">
          <p15:clr>
            <a:srgbClr val="F26B43"/>
          </p15:clr>
        </p15:guide>
        <p15:guide id="19" orient="horz" pos="4320">
          <p15:clr>
            <a:srgbClr val="F26B43"/>
          </p15:clr>
        </p15:guide>
        <p15:guide id="41">
          <p15:clr>
            <a:srgbClr val="F26B43"/>
          </p15:clr>
        </p15:guide>
        <p15:guide id="56" pos="347">
          <p15:clr>
            <a:srgbClr val="F26B43"/>
          </p15:clr>
        </p15:guide>
        <p15:guide id="65" pos="7680">
          <p15:clr>
            <a:srgbClr val="F26B43"/>
          </p15:clr>
        </p15:guide>
        <p15:guide id="67" pos="7333">
          <p15:clr>
            <a:srgbClr val="F26B43"/>
          </p15:clr>
        </p15:guide>
        <p15:guide id="68" orient="horz" pos="10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2.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2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20.jpe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sz="2000" b="1" dirty="0"/>
              <a:t>222 Berkeley &amp; 500 Boylston</a:t>
            </a:r>
          </a:p>
          <a:p>
            <a:r>
              <a:rPr lang="en-US" dirty="0"/>
              <a:t>Boston, MA</a:t>
            </a:r>
          </a:p>
        </p:txBody>
      </p:sp>
      <p:sp>
        <p:nvSpPr>
          <p:cNvPr id="8" name="Title 2"/>
          <p:cNvSpPr>
            <a:spLocks noGrp="1"/>
          </p:cNvSpPr>
          <p:nvPr>
            <p:ph type="ctrTitle"/>
          </p:nvPr>
        </p:nvSpPr>
        <p:spPr>
          <a:xfrm>
            <a:off x="3962400" y="1487488"/>
            <a:ext cx="4597400" cy="1332408"/>
          </a:xfrm>
        </p:spPr>
        <p:txBody>
          <a:bodyPr/>
          <a:lstStyle/>
          <a:p>
            <a:r>
              <a:rPr lang="en-GB" sz="3600" b="1" dirty="0"/>
              <a:t>Fire Safety Presentation</a:t>
            </a:r>
            <a:br>
              <a:rPr lang="en-GB" sz="3600" b="1" dirty="0"/>
            </a:br>
            <a:r>
              <a:rPr lang="en-GB" sz="3600" b="1" dirty="0"/>
              <a:t>2019</a:t>
            </a:r>
            <a:endParaRPr lang="en-US" sz="3600" b="1" dirty="0"/>
          </a:p>
        </p:txBody>
      </p:sp>
      <p:pic>
        <p:nvPicPr>
          <p:cNvPr id="9" name="Picture Placehold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5191" r="5191"/>
          <a:stretch>
            <a:fillRect/>
          </a:stretch>
        </p:blipFill>
        <p:spPr/>
      </p:pic>
      <p:pic>
        <p:nvPicPr>
          <p:cNvPr id="5" name="Picture Placeholder 5">
            <a:extLst>
              <a:ext uri="{FF2B5EF4-FFF2-40B4-BE49-F238E27FC236}">
                <a16:creationId xmlns="" xmlns:a16="http://schemas.microsoft.com/office/drawing/2014/main" id="{167E977B-8BF9-4B3F-8AB7-776F925247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 y="0"/>
            <a:ext cx="4229100" cy="6858000"/>
          </a:xfrm>
          <a:custGeom>
            <a:avLst/>
            <a:gdLst>
              <a:gd name="connsiteX0" fmla="*/ 0 w 4062526"/>
              <a:gd name="connsiteY0" fmla="*/ 0 h 6857999"/>
              <a:gd name="connsiteX1" fmla="*/ 2638874 w 4062526"/>
              <a:gd name="connsiteY1" fmla="*/ 0 h 6857999"/>
              <a:gd name="connsiteX2" fmla="*/ 2793636 w 4062526"/>
              <a:gd name="connsiteY2" fmla="*/ 162325 h 6857999"/>
              <a:gd name="connsiteX3" fmla="*/ 4062526 w 4062526"/>
              <a:gd name="connsiteY3" fmla="*/ 3433254 h 6857999"/>
              <a:gd name="connsiteX4" fmla="*/ 2793636 w 4062526"/>
              <a:gd name="connsiteY4" fmla="*/ 6697834 h 6857999"/>
              <a:gd name="connsiteX5" fmla="*/ 2640933 w 4062526"/>
              <a:gd name="connsiteY5" fmla="*/ 6857999 h 6857999"/>
              <a:gd name="connsiteX6" fmla="*/ 0 w 4062526"/>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2526" h="6857999">
                <a:moveTo>
                  <a:pt x="0" y="0"/>
                </a:moveTo>
                <a:lnTo>
                  <a:pt x="2638874" y="0"/>
                </a:lnTo>
                <a:lnTo>
                  <a:pt x="2793636" y="162325"/>
                </a:lnTo>
                <a:cubicBezTo>
                  <a:pt x="3578074" y="1025399"/>
                  <a:pt x="4062526" y="2175081"/>
                  <a:pt x="4062526" y="3433254"/>
                </a:cubicBezTo>
                <a:cubicBezTo>
                  <a:pt x="4062526" y="4691428"/>
                  <a:pt x="3578074" y="5834760"/>
                  <a:pt x="2793636" y="6697834"/>
                </a:cubicBezTo>
                <a:lnTo>
                  <a:pt x="2640933" y="6857999"/>
                </a:lnTo>
                <a:lnTo>
                  <a:pt x="0" y="6857999"/>
                </a:lnTo>
                <a:close/>
              </a:path>
            </a:pathLst>
          </a:custGeom>
          <a:blipFill dpi="0" rotWithShape="1">
            <a:blip r:embed="rId5" cstate="print">
              <a:extLst>
                <a:ext uri="{28A0092B-C50C-407E-A947-70E740481C1C}">
                  <a14:useLocalDpi xmlns:a14="http://schemas.microsoft.com/office/drawing/2010/main"/>
                </a:ext>
              </a:extLst>
            </a:blip>
            <a:srcRect/>
            <a:stretch>
              <a:fillRect r="-58838"/>
            </a:stretch>
          </a:blipFill>
        </p:spPr>
      </p:pic>
    </p:spTree>
    <p:extLst>
      <p:ext uri="{BB962C8B-B14F-4D97-AF65-F5344CB8AC3E}">
        <p14:creationId xmlns:p14="http://schemas.microsoft.com/office/powerpoint/2010/main" val="5347576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Content Placeholder 1"/>
          <p:cNvSpPr>
            <a:spLocks noGrp="1"/>
          </p:cNvSpPr>
          <p:nvPr>
            <p:ph orient="vert" sz="quarter" idx="11"/>
          </p:nvPr>
        </p:nvSpPr>
        <p:spPr/>
        <p:txBody>
          <a:bodyPr/>
          <a:lstStyle/>
          <a:p>
            <a:r>
              <a:rPr lang="en-US" sz="1800" dirty="0"/>
              <a:t>What it sounds like: </a:t>
            </a:r>
          </a:p>
          <a:p>
            <a:pPr lvl="1"/>
            <a:r>
              <a:rPr lang="en-US" sz="1800" dirty="0"/>
              <a:t>A pre-alert message, which is a dinging tone followed by a message repeated two times.</a:t>
            </a:r>
          </a:p>
          <a:p>
            <a:pPr lvl="1"/>
            <a:r>
              <a:rPr lang="en-US" sz="1800" dirty="0"/>
              <a:t>If you’re on the floor of incidence, directly above or directly below, you will hear the evacuation tone which is a series of beeps.  When you hear this tone, evacuate! </a:t>
            </a:r>
          </a:p>
          <a:p>
            <a:pPr lvl="1"/>
            <a:endParaRPr lang="en-US" dirty="0"/>
          </a:p>
          <a:p>
            <a:pPr lvl="1"/>
            <a:endParaRPr lang="en-US" dirty="0"/>
          </a:p>
          <a:p>
            <a:pPr lvl="1"/>
            <a:endParaRPr lang="en-US" dirty="0"/>
          </a:p>
        </p:txBody>
      </p:sp>
      <p:sp>
        <p:nvSpPr>
          <p:cNvPr id="3" name="Vertical Content Placeholder 2"/>
          <p:cNvSpPr>
            <a:spLocks noGrp="1"/>
          </p:cNvSpPr>
          <p:nvPr>
            <p:ph orient="vert" sz="quarter" idx="12"/>
          </p:nvPr>
        </p:nvSpPr>
        <p:spPr/>
        <p:txBody>
          <a:bodyPr>
            <a:noAutofit/>
          </a:bodyPr>
          <a:lstStyle/>
          <a:p>
            <a:r>
              <a:rPr lang="en-US" sz="1800" dirty="0"/>
              <a:t>When the fire alarm is initiated:</a:t>
            </a:r>
          </a:p>
          <a:p>
            <a:pPr lvl="1"/>
            <a:r>
              <a:rPr lang="en-US" sz="1800" dirty="0"/>
              <a:t>A pre-alert message will sound</a:t>
            </a:r>
          </a:p>
          <a:p>
            <a:pPr lvl="1"/>
            <a:r>
              <a:rPr lang="en-US" sz="1800" dirty="0"/>
              <a:t>The evacuation tone and strobe lights are activated on the floor of incident, directly above and directly below</a:t>
            </a:r>
          </a:p>
          <a:p>
            <a:pPr lvl="1"/>
            <a:r>
              <a:rPr lang="en-US" sz="1800" dirty="0"/>
              <a:t>If a sprinkler system flow detector was the initiating device, you may notice one or more of the ceiling mounted sprinkler heads discharging water.</a:t>
            </a:r>
          </a:p>
          <a:p>
            <a:pPr lvl="1"/>
            <a:r>
              <a:rPr lang="en-US" sz="1800" dirty="0"/>
              <a:t>Exhaust fans start and smoke dampers open on the floor of incident, evacuating smoke and putting the fire floor into negative pressure to prevent the fire and smoke from spreading.</a:t>
            </a:r>
          </a:p>
        </p:txBody>
      </p:sp>
      <p:sp>
        <p:nvSpPr>
          <p:cNvPr id="4" name="Title 3"/>
          <p:cNvSpPr>
            <a:spLocks noGrp="1"/>
          </p:cNvSpPr>
          <p:nvPr>
            <p:ph type="title"/>
          </p:nvPr>
        </p:nvSpPr>
        <p:spPr/>
        <p:txBody>
          <a:bodyPr>
            <a:normAutofit/>
          </a:bodyPr>
          <a:lstStyle/>
          <a:p>
            <a:r>
              <a:rPr lang="en-US" sz="2800" dirty="0"/>
              <a:t>Fire Alarm System</a:t>
            </a:r>
          </a:p>
        </p:txBody>
      </p:sp>
      <p:sp>
        <p:nvSpPr>
          <p:cNvPr id="6" name="Slide Number Placeholder 5"/>
          <p:cNvSpPr>
            <a:spLocks noGrp="1"/>
          </p:cNvSpPr>
          <p:nvPr>
            <p:ph type="sldNum" sz="quarter" idx="10"/>
          </p:nvPr>
        </p:nvSpPr>
        <p:spPr/>
        <p:txBody>
          <a:bodyPr/>
          <a:lstStyle/>
          <a:p>
            <a:fld id="{67672C29-12BE-3B42-AC37-FD87CC399F63}" type="slidenum">
              <a:rPr lang="en-US" smtClean="0"/>
              <a:pPr/>
              <a:t>10</a:t>
            </a:fld>
            <a:endParaRPr lang="en-US"/>
          </a:p>
        </p:txBody>
      </p:sp>
      <p:pic>
        <p:nvPicPr>
          <p:cNvPr id="7" name="Alarm example">
            <a:hlinkClick r:id="" action="ppaction://media"/>
            <a:extLst>
              <a:ext uri="{FF2B5EF4-FFF2-40B4-BE49-F238E27FC236}">
                <a16:creationId xmlns="" xmlns:a16="http://schemas.microsoft.com/office/drawing/2014/main" id="{6314045A-A1CE-4603-8A14-C56B19A146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46863" y="4607802"/>
            <a:ext cx="609600" cy="609600"/>
          </a:xfrm>
          <a:prstGeom prst="rect">
            <a:avLst/>
          </a:prstGeom>
        </p:spPr>
      </p:pic>
    </p:spTree>
    <p:extLst>
      <p:ext uri="{BB962C8B-B14F-4D97-AF65-F5344CB8AC3E}">
        <p14:creationId xmlns:p14="http://schemas.microsoft.com/office/powerpoint/2010/main" val="154389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8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7672C29-12BE-3B42-AC37-FD87CC399F63}" type="slidenum">
              <a:rPr lang="en-US" smtClean="0"/>
              <a:pPr/>
              <a:t>11</a:t>
            </a:fld>
            <a:endParaRPr lang="en-US" dirty="0"/>
          </a:p>
        </p:txBody>
      </p:sp>
      <p:sp>
        <p:nvSpPr>
          <p:cNvPr id="3" name="Vertical Content Placeholder 2"/>
          <p:cNvSpPr>
            <a:spLocks noGrp="1"/>
          </p:cNvSpPr>
          <p:nvPr>
            <p:ph orient="vert" sz="quarter" idx="11"/>
          </p:nvPr>
        </p:nvSpPr>
        <p:spPr>
          <a:xfrm>
            <a:off x="550863" y="1676403"/>
            <a:ext cx="4317046" cy="4416425"/>
          </a:xfrm>
        </p:spPr>
        <p:txBody>
          <a:bodyPr>
            <a:normAutofit/>
          </a:bodyPr>
          <a:lstStyle/>
          <a:p>
            <a:r>
              <a:rPr lang="en-US" sz="2400" dirty="0"/>
              <a:t>Any floor that initiates an alarm immediately goes into a Stage II (evacuation). </a:t>
            </a:r>
          </a:p>
          <a:p>
            <a:pPr marL="0" indent="0">
              <a:buNone/>
            </a:pPr>
            <a:endParaRPr lang="en-US" sz="2400" dirty="0"/>
          </a:p>
          <a:p>
            <a:r>
              <a:rPr lang="en-US" sz="2400" dirty="0"/>
              <a:t>The floors </a:t>
            </a:r>
            <a:r>
              <a:rPr lang="en-US" sz="2400" b="1" dirty="0"/>
              <a:t>above </a:t>
            </a:r>
            <a:r>
              <a:rPr lang="en-US" sz="2400" dirty="0"/>
              <a:t>and </a:t>
            </a:r>
            <a:r>
              <a:rPr lang="en-US" sz="2400" b="1" dirty="0"/>
              <a:t>below </a:t>
            </a:r>
            <a:r>
              <a:rPr lang="en-US" sz="2400" dirty="0"/>
              <a:t>will also alarm and proceed to a Stage II. </a:t>
            </a:r>
          </a:p>
          <a:p>
            <a:pPr marL="0" indent="0">
              <a:buNone/>
            </a:pPr>
            <a:endParaRPr lang="en-US" sz="2400" dirty="0"/>
          </a:p>
          <a:p>
            <a:r>
              <a:rPr lang="en-US" sz="2400" dirty="0"/>
              <a:t>The rest of the </a:t>
            </a:r>
            <a:r>
              <a:rPr lang="en-US" sz="2400" b="1" dirty="0"/>
              <a:t>complex </a:t>
            </a:r>
            <a:r>
              <a:rPr lang="en-US" sz="2400" dirty="0"/>
              <a:t>will go into a Stage I (alert).</a:t>
            </a:r>
          </a:p>
        </p:txBody>
      </p:sp>
      <p:sp>
        <p:nvSpPr>
          <p:cNvPr id="5" name="Title 4"/>
          <p:cNvSpPr>
            <a:spLocks noGrp="1"/>
          </p:cNvSpPr>
          <p:nvPr>
            <p:ph type="title"/>
          </p:nvPr>
        </p:nvSpPr>
        <p:spPr/>
        <p:txBody>
          <a:bodyPr>
            <a:normAutofit/>
          </a:bodyPr>
          <a:lstStyle/>
          <a:p>
            <a:r>
              <a:rPr lang="en-US" sz="2800" dirty="0"/>
              <a:t>Fire Alarm - Stage I and Stage II</a:t>
            </a:r>
          </a:p>
        </p:txBody>
      </p:sp>
      <p:pic>
        <p:nvPicPr>
          <p:cNvPr id="4098" name="Picture 2" descr="Image result for Fire Al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233" y="1502172"/>
            <a:ext cx="2588756" cy="47701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9881" y="189785"/>
            <a:ext cx="1452817" cy="90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0147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Manual Fire Alarm Activations (Pull Station) </a:t>
            </a:r>
          </a:p>
        </p:txBody>
      </p:sp>
      <p:pic>
        <p:nvPicPr>
          <p:cNvPr id="4098" name="Picture 2" descr="Image result for Pull S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575" y="1308100"/>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7" name="Vertical Content Placeholder 2"/>
          <p:cNvSpPr>
            <a:spLocks noGrp="1"/>
          </p:cNvSpPr>
          <p:nvPr>
            <p:ph orient="vert" sz="quarter" idx="11"/>
          </p:nvPr>
        </p:nvSpPr>
        <p:spPr>
          <a:xfrm>
            <a:off x="550863" y="1472860"/>
            <a:ext cx="3801600" cy="4570941"/>
          </a:xfrm>
        </p:spPr>
        <p:txBody>
          <a:bodyPr>
            <a:normAutofit fontScale="92500" lnSpcReduction="20000"/>
          </a:bodyPr>
          <a:lstStyle/>
          <a:p>
            <a:r>
              <a:rPr lang="en-US" sz="2400" dirty="0"/>
              <a:t>Immediately activates a </a:t>
            </a:r>
            <a:r>
              <a:rPr lang="en-US" sz="2400" i="1" dirty="0"/>
              <a:t>Stage II Alarm </a:t>
            </a:r>
            <a:r>
              <a:rPr lang="en-US" sz="2400" dirty="0"/>
              <a:t>on </a:t>
            </a:r>
            <a:r>
              <a:rPr lang="en-US" sz="2400" dirty="0">
                <a:solidFill>
                  <a:srgbClr val="FF0000"/>
                </a:solidFill>
              </a:rPr>
              <a:t>three</a:t>
            </a:r>
            <a:r>
              <a:rPr lang="en-US" sz="2400" dirty="0"/>
              <a:t> floors:</a:t>
            </a:r>
          </a:p>
          <a:p>
            <a:r>
              <a:rPr lang="en-US" sz="2400" dirty="0"/>
              <a:t>Activated Floor</a:t>
            </a:r>
          </a:p>
          <a:p>
            <a:r>
              <a:rPr lang="en-US" sz="2400" dirty="0"/>
              <a:t>Floor Above</a:t>
            </a:r>
          </a:p>
          <a:p>
            <a:r>
              <a:rPr lang="en-US" sz="2400" dirty="0"/>
              <a:t>Floor Below </a:t>
            </a:r>
          </a:p>
          <a:p>
            <a:pPr marL="0" indent="0">
              <a:buNone/>
            </a:pPr>
            <a:endParaRPr lang="en-US" sz="2400" dirty="0"/>
          </a:p>
          <a:p>
            <a:r>
              <a:rPr lang="en-US" sz="2400" dirty="0"/>
              <a:t>Located on each stairwell entrance as well as all retail and lobby exits</a:t>
            </a:r>
          </a:p>
          <a:p>
            <a:pPr marL="0" indent="0">
              <a:buNone/>
            </a:pPr>
            <a:endParaRPr lang="en-US" sz="2400" dirty="0"/>
          </a:p>
          <a:p>
            <a:r>
              <a:rPr lang="en-US" sz="2400" dirty="0"/>
              <a:t>Should be activated where smoke or a fire is observed</a:t>
            </a:r>
          </a:p>
          <a:p>
            <a:endParaRPr lang="en-US" sz="2400" dirty="0"/>
          </a:p>
          <a:p>
            <a:pPr marL="0" indent="0">
              <a:buNone/>
            </a:pPr>
            <a:r>
              <a:rPr lang="en-US" sz="2400" dirty="0"/>
              <a:t>  </a:t>
            </a:r>
          </a:p>
          <a:p>
            <a:pPr marL="0" indent="0">
              <a:buNone/>
            </a:pPr>
            <a:endParaRPr lang="en-US" sz="2400" dirty="0"/>
          </a:p>
        </p:txBody>
      </p:sp>
      <p:pic>
        <p:nvPicPr>
          <p:cNvPr id="5"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9881" y="189785"/>
            <a:ext cx="1452817" cy="90198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67672C29-12BE-3B42-AC37-FD87CC399F63}" type="slidenum">
              <a:rPr lang="en-US" smtClean="0"/>
              <a:pPr/>
              <a:t>12</a:t>
            </a:fld>
            <a:endParaRPr lang="en-US"/>
          </a:p>
        </p:txBody>
      </p:sp>
    </p:spTree>
    <p:extLst>
      <p:ext uri="{BB962C8B-B14F-4D97-AF65-F5344CB8AC3E}">
        <p14:creationId xmlns:p14="http://schemas.microsoft.com/office/powerpoint/2010/main" val="20902233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7672C29-12BE-3B42-AC37-FD87CC399F63}" type="slidenum">
              <a:rPr lang="en-US" smtClean="0"/>
              <a:pPr/>
              <a:t>13</a:t>
            </a:fld>
            <a:endParaRPr lang="en-US"/>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2100" r="12100"/>
          <a:stretch>
            <a:fillRect/>
          </a:stretch>
        </p:blipFill>
        <p:spPr>
          <a:xfrm>
            <a:off x="550916" y="1676400"/>
            <a:ext cx="2451600" cy="1927412"/>
          </a:xfrm>
        </p:spPr>
      </p:pic>
      <p:sp>
        <p:nvSpPr>
          <p:cNvPr id="5" name="Text Placeholder 4"/>
          <p:cNvSpPr>
            <a:spLocks noGrp="1"/>
          </p:cNvSpPr>
          <p:nvPr>
            <p:ph type="body" sz="quarter" idx="12"/>
          </p:nvPr>
        </p:nvSpPr>
        <p:spPr>
          <a:xfrm>
            <a:off x="550916" y="3969572"/>
            <a:ext cx="2451600" cy="903642"/>
          </a:xfrm>
        </p:spPr>
        <p:txBody>
          <a:bodyPr>
            <a:normAutofit fontScale="92500" lnSpcReduction="10000"/>
          </a:bodyPr>
          <a:lstStyle/>
          <a:p>
            <a:endParaRPr lang="en-US" sz="2800" dirty="0"/>
          </a:p>
          <a:p>
            <a:pPr algn="ctr"/>
            <a:r>
              <a:rPr lang="en-US" sz="2800" dirty="0"/>
              <a:t>Smoke Detectors</a:t>
            </a:r>
          </a:p>
        </p:txBody>
      </p:sp>
      <p:sp>
        <p:nvSpPr>
          <p:cNvPr id="6" name="Text Placeholder 5"/>
          <p:cNvSpPr>
            <a:spLocks noGrp="1"/>
          </p:cNvSpPr>
          <p:nvPr>
            <p:ph type="body" sz="quarter" idx="13"/>
          </p:nvPr>
        </p:nvSpPr>
        <p:spPr>
          <a:xfrm>
            <a:off x="550917" y="4593515"/>
            <a:ext cx="45719" cy="45719"/>
          </a:xfrm>
        </p:spPr>
        <p:txBody>
          <a:bodyPr/>
          <a:lstStyle/>
          <a:p>
            <a:pPr algn="ctr"/>
            <a:endParaRPr lang="en-US" sz="2800" i="1" dirty="0"/>
          </a:p>
          <a:p>
            <a:endParaRPr lang="en-US" sz="2400" dirty="0"/>
          </a:p>
        </p:txBody>
      </p:sp>
      <p:pic>
        <p:nvPicPr>
          <p:cNvPr id="9" name="Picture Placeholder 8"/>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27267" b="27267"/>
          <a:stretch>
            <a:fillRect/>
          </a:stretch>
        </p:blipFill>
        <p:spPr>
          <a:xfrm>
            <a:off x="3151992" y="1676399"/>
            <a:ext cx="2571076" cy="1964933"/>
          </a:xfrm>
        </p:spPr>
      </p:pic>
      <p:sp>
        <p:nvSpPr>
          <p:cNvPr id="10" name="Text Placeholder 9"/>
          <p:cNvSpPr>
            <a:spLocks noGrp="1"/>
          </p:cNvSpPr>
          <p:nvPr>
            <p:ph type="body" sz="quarter" idx="15"/>
          </p:nvPr>
        </p:nvSpPr>
        <p:spPr>
          <a:xfrm>
            <a:off x="3254320" y="4087906"/>
            <a:ext cx="2451600" cy="828338"/>
          </a:xfrm>
        </p:spPr>
        <p:txBody>
          <a:bodyPr>
            <a:normAutofit/>
          </a:bodyPr>
          <a:lstStyle/>
          <a:p>
            <a:pPr algn="ctr"/>
            <a:r>
              <a:rPr lang="en-US" sz="2600" dirty="0"/>
              <a:t>Speaker Strobes</a:t>
            </a:r>
          </a:p>
        </p:txBody>
      </p:sp>
      <p:pic>
        <p:nvPicPr>
          <p:cNvPr id="15" name="Picture Placeholder 14"/>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t="27267" b="27267"/>
          <a:stretch>
            <a:fillRect/>
          </a:stretch>
        </p:blipFill>
        <p:spPr>
          <a:xfrm>
            <a:off x="5873249" y="1676400"/>
            <a:ext cx="2670275" cy="1970442"/>
          </a:xfrm>
        </p:spPr>
      </p:pic>
      <p:sp>
        <p:nvSpPr>
          <p:cNvPr id="13" name="Text Placeholder 12"/>
          <p:cNvSpPr>
            <a:spLocks noGrp="1"/>
          </p:cNvSpPr>
          <p:nvPr>
            <p:ph type="body" sz="quarter" idx="18"/>
          </p:nvPr>
        </p:nvSpPr>
        <p:spPr>
          <a:xfrm>
            <a:off x="5871662" y="4130936"/>
            <a:ext cx="2451600" cy="763793"/>
          </a:xfrm>
        </p:spPr>
        <p:txBody>
          <a:bodyPr>
            <a:normAutofit/>
          </a:bodyPr>
          <a:lstStyle/>
          <a:p>
            <a:pPr algn="ctr"/>
            <a:r>
              <a:rPr lang="en-US" sz="2600" dirty="0"/>
              <a:t>Exit Signs</a:t>
            </a:r>
          </a:p>
        </p:txBody>
      </p:sp>
      <p:sp>
        <p:nvSpPr>
          <p:cNvPr id="7" name="Title 6"/>
          <p:cNvSpPr>
            <a:spLocks noGrp="1"/>
          </p:cNvSpPr>
          <p:nvPr>
            <p:ph type="title"/>
          </p:nvPr>
        </p:nvSpPr>
        <p:spPr/>
        <p:txBody>
          <a:bodyPr>
            <a:normAutofit/>
          </a:bodyPr>
          <a:lstStyle/>
          <a:p>
            <a:r>
              <a:rPr lang="en-US" sz="2800" dirty="0"/>
              <a:t>Fire Alarm System Devices</a:t>
            </a:r>
          </a:p>
        </p:txBody>
      </p:sp>
    </p:spTree>
    <p:extLst>
      <p:ext uri="{BB962C8B-B14F-4D97-AF65-F5344CB8AC3E}">
        <p14:creationId xmlns:p14="http://schemas.microsoft.com/office/powerpoint/2010/main" val="17927901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7672C29-12BE-3B42-AC37-FD87CC399F63}" type="slidenum">
              <a:rPr lang="en-US" smtClean="0"/>
              <a:pPr/>
              <a:t>14</a:t>
            </a:fld>
            <a:endParaRPr lang="en-US"/>
          </a:p>
        </p:txBody>
      </p:sp>
      <p:pic>
        <p:nvPicPr>
          <p:cNvPr id="1026" name="Picture 2" descr="Image result for Sprinkler head"/>
          <p:cNvPicPr>
            <a:picLocks noGrp="1" noChangeAspect="1" noChangeArrowheads="1"/>
          </p:cNvPicPr>
          <p:nvPr>
            <p:ph orient="vert" sz="quarter" idx="11"/>
          </p:nvPr>
        </p:nvPicPr>
        <p:blipFill>
          <a:blip r:embed="rId3" cstate="print">
            <a:extLst>
              <a:ext uri="{28A0092B-C50C-407E-A947-70E740481C1C}">
                <a14:useLocalDpi xmlns:a14="http://schemas.microsoft.com/office/drawing/2010/main" val="0"/>
              </a:ext>
            </a:extLst>
          </a:blip>
          <a:stretch>
            <a:fillRect/>
          </a:stretch>
        </p:blipFill>
        <p:spPr bwMode="auto">
          <a:xfrm>
            <a:off x="550863" y="1983581"/>
            <a:ext cx="3802062" cy="3802062"/>
          </a:xfrm>
          <a:prstGeom prst="rect">
            <a:avLst/>
          </a:prstGeom>
          <a:noFill/>
          <a:extLst>
            <a:ext uri="{909E8E84-426E-40DD-AFC4-6F175D3DCCD1}">
              <a14:hiddenFill xmlns:a14="http://schemas.microsoft.com/office/drawing/2010/main">
                <a:solidFill>
                  <a:srgbClr val="FFFFFF"/>
                </a:solidFill>
              </a14:hiddenFill>
            </a:ext>
          </a:extLst>
        </p:spPr>
      </p:pic>
      <p:sp>
        <p:nvSpPr>
          <p:cNvPr id="3" name="Vertical Content Placeholder 2"/>
          <p:cNvSpPr>
            <a:spLocks noGrp="1"/>
          </p:cNvSpPr>
          <p:nvPr>
            <p:ph orient="vert" sz="quarter" idx="12"/>
          </p:nvPr>
        </p:nvSpPr>
        <p:spPr/>
        <p:txBody>
          <a:bodyPr/>
          <a:lstStyle/>
          <a:p>
            <a:pPr marL="0" indent="0" algn="ctr">
              <a:buNone/>
            </a:pPr>
            <a:r>
              <a:rPr lang="en-US" sz="2000" dirty="0"/>
              <a:t>Concealed Sprinkler Head </a:t>
            </a:r>
          </a:p>
          <a:p>
            <a:endParaRPr lang="en-US" dirty="0"/>
          </a:p>
          <a:p>
            <a:endParaRPr lang="en-US" dirty="0"/>
          </a:p>
        </p:txBody>
      </p:sp>
      <p:sp>
        <p:nvSpPr>
          <p:cNvPr id="4" name="Title 3"/>
          <p:cNvSpPr>
            <a:spLocks noGrp="1"/>
          </p:cNvSpPr>
          <p:nvPr>
            <p:ph type="title"/>
          </p:nvPr>
        </p:nvSpPr>
        <p:spPr/>
        <p:txBody>
          <a:bodyPr>
            <a:normAutofit/>
          </a:bodyPr>
          <a:lstStyle/>
          <a:p>
            <a:r>
              <a:rPr lang="en-US" sz="2800" dirty="0"/>
              <a:t>Sprinkler Systems </a:t>
            </a:r>
          </a:p>
        </p:txBody>
      </p:sp>
      <p:cxnSp>
        <p:nvCxnSpPr>
          <p:cNvPr id="8" name="Straight Arrow Connector 7"/>
          <p:cNvCxnSpPr/>
          <p:nvPr/>
        </p:nvCxnSpPr>
        <p:spPr>
          <a:xfrm flipV="1">
            <a:off x="1312433" y="4184726"/>
            <a:ext cx="968188" cy="44333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6061" y="4474170"/>
            <a:ext cx="1393489" cy="307777"/>
          </a:xfrm>
          <a:prstGeom prst="rect">
            <a:avLst/>
          </a:prstGeom>
          <a:noFill/>
        </p:spPr>
        <p:txBody>
          <a:bodyPr wrap="square" rtlCol="0">
            <a:spAutoFit/>
          </a:bodyPr>
          <a:lstStyle/>
          <a:p>
            <a:r>
              <a:rPr lang="en-US" sz="1400" b="1" dirty="0"/>
              <a:t>Liquid expands</a:t>
            </a:r>
          </a:p>
        </p:txBody>
      </p:sp>
      <p:cxnSp>
        <p:nvCxnSpPr>
          <p:cNvPr id="18" name="Straight Arrow Connector 17"/>
          <p:cNvCxnSpPr/>
          <p:nvPr/>
        </p:nvCxnSpPr>
        <p:spPr>
          <a:xfrm flipV="1">
            <a:off x="2398955" y="5584230"/>
            <a:ext cx="0" cy="854221"/>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097293" y="5584230"/>
            <a:ext cx="0" cy="85422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394635" y="5599793"/>
            <a:ext cx="0" cy="83865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772634" y="5584230"/>
            <a:ext cx="0" cy="85422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100592" y="5584230"/>
            <a:ext cx="0" cy="854221"/>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479550" y="5584230"/>
            <a:ext cx="0" cy="85422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728479" y="5584230"/>
            <a:ext cx="11655" cy="854221"/>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538805" y="4474170"/>
            <a:ext cx="1602889" cy="1313444"/>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614775" y="4474170"/>
            <a:ext cx="1784180" cy="1402425"/>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9881" y="189785"/>
            <a:ext cx="1452817" cy="90198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222_500\Emergency Response\Presentation Photos\IMG_296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2611" y="2216075"/>
            <a:ext cx="2097742" cy="213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30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0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20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0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20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Fire Extinguishers </a:t>
            </a:r>
          </a:p>
        </p:txBody>
      </p:sp>
      <p:pic>
        <p:nvPicPr>
          <p:cNvPr id="3074" name="EEA63036-67C0-4837-A6F4-4FDF0F232212" descr="image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19938" y="2095234"/>
            <a:ext cx="5100771" cy="3771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Vertical Content Placeholder 2"/>
          <p:cNvSpPr>
            <a:spLocks noGrp="1"/>
          </p:cNvSpPr>
          <p:nvPr>
            <p:ph orient="vert" sz="quarter" idx="11"/>
          </p:nvPr>
        </p:nvSpPr>
        <p:spPr>
          <a:xfrm>
            <a:off x="4394198" y="1430799"/>
            <a:ext cx="4317046" cy="4957302"/>
          </a:xfrm>
        </p:spPr>
        <p:txBody>
          <a:bodyPr>
            <a:normAutofit fontScale="92500" lnSpcReduction="10000"/>
          </a:bodyPr>
          <a:lstStyle/>
          <a:p>
            <a:r>
              <a:rPr lang="en-US" sz="2400" dirty="0"/>
              <a:t>5 </a:t>
            </a:r>
            <a:r>
              <a:rPr lang="en-US" sz="2400" dirty="0" err="1"/>
              <a:t>Lbs</a:t>
            </a:r>
            <a:r>
              <a:rPr lang="en-US" sz="2400" dirty="0"/>
              <a:t> (ABC) Dry Chemical </a:t>
            </a:r>
          </a:p>
          <a:p>
            <a:r>
              <a:rPr lang="en-US" sz="2400" dirty="0"/>
              <a:t>6 Year Lifespan </a:t>
            </a:r>
          </a:p>
          <a:p>
            <a:r>
              <a:rPr lang="en-US" sz="2400" dirty="0"/>
              <a:t>Checked Monthly </a:t>
            </a:r>
          </a:p>
          <a:p>
            <a:r>
              <a:rPr lang="en-US" sz="2400" dirty="0"/>
              <a:t>Verified Annually </a:t>
            </a:r>
          </a:p>
          <a:p>
            <a:endParaRPr lang="en-US" sz="2400" dirty="0"/>
          </a:p>
          <a:p>
            <a:r>
              <a:rPr lang="en-US" sz="3200" b="1" dirty="0">
                <a:solidFill>
                  <a:srgbClr val="FF0000"/>
                </a:solidFill>
              </a:rPr>
              <a:t>P</a:t>
            </a:r>
            <a:r>
              <a:rPr lang="en-US" sz="3200" dirty="0"/>
              <a:t>ull</a:t>
            </a:r>
          </a:p>
          <a:p>
            <a:r>
              <a:rPr lang="en-US" sz="3200" b="1" dirty="0">
                <a:solidFill>
                  <a:srgbClr val="FF0000"/>
                </a:solidFill>
              </a:rPr>
              <a:t>A</a:t>
            </a:r>
            <a:r>
              <a:rPr lang="en-US" sz="3200" dirty="0"/>
              <a:t>im</a:t>
            </a:r>
          </a:p>
          <a:p>
            <a:r>
              <a:rPr lang="en-US" sz="3200" b="1" dirty="0">
                <a:solidFill>
                  <a:srgbClr val="FF0000"/>
                </a:solidFill>
              </a:rPr>
              <a:t>S</a:t>
            </a:r>
            <a:r>
              <a:rPr lang="en-US" sz="3200" dirty="0"/>
              <a:t>queeze</a:t>
            </a:r>
          </a:p>
          <a:p>
            <a:r>
              <a:rPr lang="en-US" sz="3200" b="1" dirty="0">
                <a:solidFill>
                  <a:srgbClr val="FF0000"/>
                </a:solidFill>
              </a:rPr>
              <a:t>S</a:t>
            </a:r>
            <a:r>
              <a:rPr lang="en-US" sz="3200" dirty="0"/>
              <a:t>weep</a:t>
            </a:r>
          </a:p>
          <a:p>
            <a:pPr marL="0" indent="0">
              <a:buNone/>
            </a:pPr>
            <a:endParaRPr lang="en-US" sz="3200" dirty="0"/>
          </a:p>
          <a:p>
            <a:r>
              <a:rPr lang="en-US" sz="2400" dirty="0"/>
              <a:t>7 Feet back with Exit behind you</a:t>
            </a:r>
            <a:endParaRPr lang="en-US" sz="2000" dirty="0"/>
          </a:p>
        </p:txBody>
      </p:sp>
      <p:pic>
        <p:nvPicPr>
          <p:cNvPr id="5"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9881" y="189785"/>
            <a:ext cx="1452817" cy="90198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67672C29-12BE-3B42-AC37-FD87CC399F63}" type="slidenum">
              <a:rPr lang="en-US" smtClean="0"/>
              <a:pPr/>
              <a:t>15</a:t>
            </a:fld>
            <a:endParaRPr lang="en-US"/>
          </a:p>
        </p:txBody>
      </p:sp>
    </p:spTree>
    <p:extLst>
      <p:ext uri="{BB962C8B-B14F-4D97-AF65-F5344CB8AC3E}">
        <p14:creationId xmlns:p14="http://schemas.microsoft.com/office/powerpoint/2010/main" val="1360015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87436" y="1563688"/>
            <a:ext cx="5292861" cy="1332408"/>
          </a:xfrm>
        </p:spPr>
        <p:txBody>
          <a:bodyPr/>
          <a:lstStyle/>
          <a:p>
            <a:r>
              <a:rPr lang="en-GB" sz="3600" b="1" dirty="0"/>
              <a:t>#3 - Responsibilities</a:t>
            </a:r>
            <a:endParaRPr lang="en-US" sz="3600" b="1" dirty="0"/>
          </a:p>
        </p:txBody>
      </p:sp>
      <p:sp>
        <p:nvSpPr>
          <p:cNvPr id="7" name="Date Placeholder 3"/>
          <p:cNvSpPr txBox="1">
            <a:spLocks/>
          </p:cNvSpPr>
          <p:nvPr/>
        </p:nvSpPr>
        <p:spPr bwMode="auto">
          <a:xfrm>
            <a:off x="6010332" y="3365170"/>
            <a:ext cx="2569965" cy="2730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Arial" pitchFamily="34" charset="0"/>
                <a:ea typeface="+mn-ea"/>
                <a:cs typeface="+mn-cs"/>
              </a:defRPr>
            </a:lvl1pPr>
            <a:lvl2pPr marL="742950" indent="-285750" algn="l" defTabSz="457200" rtl="0" eaLnBrk="1" latinLnBrk="0" hangingPunct="1">
              <a:defRPr sz="1800" kern="1200">
                <a:solidFill>
                  <a:schemeClr val="tx1"/>
                </a:solidFill>
                <a:latin typeface="Arial" pitchFamily="34" charset="0"/>
                <a:ea typeface="+mn-ea"/>
                <a:cs typeface="+mn-cs"/>
              </a:defRPr>
            </a:lvl2pPr>
            <a:lvl3pPr marL="1143000" indent="-228600" algn="l" defTabSz="457200" rtl="0" eaLnBrk="1" latinLnBrk="0" hangingPunct="1">
              <a:defRPr sz="1800" kern="1200">
                <a:solidFill>
                  <a:schemeClr val="tx1"/>
                </a:solidFill>
                <a:latin typeface="Arial" pitchFamily="34" charset="0"/>
                <a:ea typeface="+mn-ea"/>
                <a:cs typeface="+mn-cs"/>
              </a:defRPr>
            </a:lvl3pPr>
            <a:lvl4pPr marL="1600200" indent="-228600" algn="l" defTabSz="457200" rtl="0" eaLnBrk="1" latinLnBrk="0" hangingPunct="1">
              <a:defRPr sz="1800" kern="1200">
                <a:solidFill>
                  <a:schemeClr val="tx1"/>
                </a:solidFill>
                <a:latin typeface="Arial" pitchFamily="34" charset="0"/>
                <a:ea typeface="+mn-ea"/>
                <a:cs typeface="+mn-cs"/>
              </a:defRPr>
            </a:lvl4pPr>
            <a:lvl5pPr marL="2057400" indent="-228600" algn="l" defTabSz="457200" rtl="0" eaLnBrk="1" latinLnBrk="0" hangingPunct="1">
              <a:defRPr sz="1800" kern="1200">
                <a:solidFill>
                  <a:schemeClr val="tx1"/>
                </a:solidFill>
                <a:latin typeface="Arial" pitchFamily="34" charset="0"/>
                <a:ea typeface="+mn-ea"/>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9pPr>
          </a:lstStyle>
          <a:p>
            <a:pPr algn="r" fontAlgn="base">
              <a:spcBef>
                <a:spcPct val="0"/>
              </a:spcBef>
              <a:spcAft>
                <a:spcPct val="0"/>
              </a:spcAft>
              <a:defRPr/>
            </a:pPr>
            <a:endParaRPr lang="en-GB" sz="1600" b="1" dirty="0">
              <a:solidFill>
                <a:schemeClr val="accent2"/>
              </a:solidFill>
            </a:endParaRPr>
          </a:p>
        </p:txBody>
      </p:sp>
      <p:sp>
        <p:nvSpPr>
          <p:cNvPr id="2" name="Picture Placeholder 1"/>
          <p:cNvSpPr>
            <a:spLocks noGrp="1"/>
          </p:cNvSpPr>
          <p:nvPr>
            <p:ph type="pic" sz="quarter" idx="11"/>
          </p:nvPr>
        </p:nvSpPr>
        <p:spPr/>
      </p:sp>
      <p:pic>
        <p:nvPicPr>
          <p:cNvPr id="9" name="Picture Placehold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1" y="0"/>
            <a:ext cx="4062526" cy="6858000"/>
          </a:xfrm>
        </p:spPr>
      </p:pic>
      <p:pic>
        <p:nvPicPr>
          <p:cNvPr id="8" name="Picture Placeholder 4"/>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tretch>
            <a:fillRect/>
          </a:stretch>
        </p:blipFill>
        <p:spPr>
          <a:xfrm>
            <a:off x="0" y="0"/>
            <a:ext cx="4069080" cy="6858000"/>
          </a:xfrm>
        </p:spPr>
      </p:pic>
      <p:pic>
        <p:nvPicPr>
          <p:cNvPr id="10"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a:extLst>
              <a:ext uri="{FF2B5EF4-FFF2-40B4-BE49-F238E27FC236}">
                <a16:creationId xmlns="" xmlns:a16="http://schemas.microsoft.com/office/drawing/2014/main" id="{EEF6EED6-1FF9-4015-9B43-A4191E8308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7848" y="5775337"/>
            <a:ext cx="1452817" cy="90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3014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Responsibilities  - Oxford Properties </a:t>
            </a:r>
          </a:p>
        </p:txBody>
      </p:sp>
      <p:sp>
        <p:nvSpPr>
          <p:cNvPr id="3" name="Content Placeholder 4"/>
          <p:cNvSpPr txBox="1">
            <a:spLocks/>
          </p:cNvSpPr>
          <p:nvPr/>
        </p:nvSpPr>
        <p:spPr>
          <a:xfrm>
            <a:off x="381000" y="1219200"/>
            <a:ext cx="8153400" cy="5156200"/>
          </a:xfrm>
          <a:prstGeom prst="rect">
            <a:avLst/>
          </a:prstGeom>
        </p:spPr>
        <p:txBody>
          <a:bodyPr>
            <a:noAutofit/>
          </a:bodyPr>
          <a:lstStyle>
            <a:lvl1pPr marL="171450" indent="-171450" algn="l" defTabSz="685800" rtl="0" eaLnBrk="1" latinLnBrk="0" hangingPunct="1">
              <a:lnSpc>
                <a:spcPct val="90000"/>
              </a:lnSpc>
              <a:spcBef>
                <a:spcPts val="750"/>
              </a:spcBef>
              <a:buFont typeface="Arial"/>
              <a:buChar char="•"/>
              <a:defRPr sz="15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35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2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457200" indent="-457200">
              <a:lnSpc>
                <a:spcPct val="160000"/>
              </a:lnSpc>
              <a:spcAft>
                <a:spcPts val="600"/>
              </a:spcAft>
              <a:buFont typeface="+mj-lt"/>
              <a:buAutoNum type="arabicPeriod"/>
            </a:pPr>
            <a:r>
              <a:rPr lang="en-US" sz="2400" dirty="0"/>
              <a:t>Ensures that checks, tests and inspections, as required by local code, are completed on schedule and that records are retained. </a:t>
            </a:r>
          </a:p>
          <a:p>
            <a:pPr marL="457200" indent="-457200">
              <a:lnSpc>
                <a:spcPct val="160000"/>
              </a:lnSpc>
              <a:spcAft>
                <a:spcPts val="600"/>
              </a:spcAft>
              <a:buFont typeface="+mj-lt"/>
              <a:buAutoNum type="arabicPeriod"/>
            </a:pPr>
            <a:r>
              <a:rPr lang="en-US" sz="2400" dirty="0"/>
              <a:t>Ensures that all tenants have the appropriate fire safety information for their own safety and security.</a:t>
            </a:r>
          </a:p>
          <a:p>
            <a:pPr marL="457200" indent="-457200">
              <a:lnSpc>
                <a:spcPct val="160000"/>
              </a:lnSpc>
              <a:spcAft>
                <a:spcPts val="600"/>
              </a:spcAft>
              <a:buFont typeface="+mj-lt"/>
              <a:buAutoNum type="arabicPeriod"/>
            </a:pPr>
            <a:r>
              <a:rPr lang="en-US" sz="2400" dirty="0"/>
              <a:t>Ensures that the established Chain of Command principle is implemented by the Oxford Person in Charge (OPIC) to allow for a single point of contact during any event.</a:t>
            </a:r>
          </a:p>
        </p:txBody>
      </p:sp>
      <p:pic>
        <p:nvPicPr>
          <p:cNvPr id="5"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9881" y="189785"/>
            <a:ext cx="1452817" cy="90198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fld id="{67672C29-12BE-3B42-AC37-FD87CC399F63}" type="slidenum">
              <a:rPr lang="en-US" smtClean="0"/>
              <a:pPr/>
              <a:t>17</a:t>
            </a:fld>
            <a:endParaRPr lang="en-US"/>
          </a:p>
        </p:txBody>
      </p:sp>
    </p:spTree>
    <p:extLst>
      <p:ext uri="{BB962C8B-B14F-4D97-AF65-F5344CB8AC3E}">
        <p14:creationId xmlns:p14="http://schemas.microsoft.com/office/powerpoint/2010/main" val="7436833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Content Placeholder 1"/>
          <p:cNvSpPr>
            <a:spLocks noGrp="1"/>
          </p:cNvSpPr>
          <p:nvPr>
            <p:ph orient="vert" sz="quarter" idx="11"/>
          </p:nvPr>
        </p:nvSpPr>
        <p:spPr/>
        <p:txBody>
          <a:bodyPr>
            <a:normAutofit/>
          </a:bodyPr>
          <a:lstStyle/>
          <a:p>
            <a:pPr>
              <a:lnSpc>
                <a:spcPct val="160000"/>
              </a:lnSpc>
              <a:spcAft>
                <a:spcPts val="600"/>
              </a:spcAft>
              <a:buFont typeface="Arial" panose="020B0604020202020204" pitchFamily="34" charset="0"/>
              <a:buChar char="•"/>
            </a:pPr>
            <a:r>
              <a:rPr lang="en-US" sz="2400" dirty="0"/>
              <a:t>Floor Warden/Suite Monitors</a:t>
            </a:r>
          </a:p>
          <a:p>
            <a:pPr>
              <a:lnSpc>
                <a:spcPct val="160000"/>
              </a:lnSpc>
              <a:spcAft>
                <a:spcPts val="600"/>
              </a:spcAft>
              <a:buFont typeface="Arial" panose="020B0604020202020204" pitchFamily="34" charset="0"/>
              <a:buChar char="•"/>
            </a:pPr>
            <a:r>
              <a:rPr lang="en-US" sz="2400" dirty="0"/>
              <a:t>Searchers</a:t>
            </a:r>
          </a:p>
          <a:p>
            <a:pPr>
              <a:lnSpc>
                <a:spcPct val="160000"/>
              </a:lnSpc>
              <a:spcAft>
                <a:spcPts val="600"/>
              </a:spcAft>
              <a:buFont typeface="Arial" panose="020B0604020202020204" pitchFamily="34" charset="0"/>
              <a:buChar char="•"/>
            </a:pPr>
            <a:r>
              <a:rPr lang="en-US" sz="2400" dirty="0"/>
              <a:t>Persons Requiring Assistance (PRA)</a:t>
            </a:r>
          </a:p>
          <a:p>
            <a:pPr>
              <a:lnSpc>
                <a:spcPct val="160000"/>
              </a:lnSpc>
              <a:spcAft>
                <a:spcPts val="600"/>
              </a:spcAft>
              <a:buFont typeface="Arial" panose="020B0604020202020204" pitchFamily="34" charset="0"/>
              <a:buChar char="•"/>
            </a:pPr>
            <a:r>
              <a:rPr lang="en-US" sz="2400" dirty="0"/>
              <a:t>PRA Assistants </a:t>
            </a:r>
          </a:p>
          <a:p>
            <a:pPr>
              <a:lnSpc>
                <a:spcPct val="160000"/>
              </a:lnSpc>
              <a:spcAft>
                <a:spcPts val="600"/>
              </a:spcAft>
              <a:buFont typeface="Arial" panose="020B0604020202020204" pitchFamily="34" charset="0"/>
              <a:buChar char="•"/>
            </a:pPr>
            <a:r>
              <a:rPr lang="en-US" sz="2400" dirty="0"/>
              <a:t>Alternates </a:t>
            </a:r>
          </a:p>
          <a:p>
            <a:endParaRPr lang="en-US" sz="2400" dirty="0"/>
          </a:p>
        </p:txBody>
      </p:sp>
      <p:sp>
        <p:nvSpPr>
          <p:cNvPr id="3" name="Title 2"/>
          <p:cNvSpPr>
            <a:spLocks noGrp="1"/>
          </p:cNvSpPr>
          <p:nvPr>
            <p:ph type="title"/>
          </p:nvPr>
        </p:nvSpPr>
        <p:spPr/>
        <p:txBody>
          <a:bodyPr>
            <a:noAutofit/>
          </a:bodyPr>
          <a:lstStyle/>
          <a:p>
            <a:r>
              <a:rPr lang="en-US" sz="2800" dirty="0"/>
              <a:t>Emergency Response Team Roles (ERT) (Tenant)</a:t>
            </a:r>
          </a:p>
        </p:txBody>
      </p:sp>
      <p:sp>
        <p:nvSpPr>
          <p:cNvPr id="4" name="Slide Number Placeholder 3"/>
          <p:cNvSpPr>
            <a:spLocks noGrp="1"/>
          </p:cNvSpPr>
          <p:nvPr>
            <p:ph type="sldNum" sz="quarter" idx="10"/>
          </p:nvPr>
        </p:nvSpPr>
        <p:spPr/>
        <p:txBody>
          <a:bodyPr/>
          <a:lstStyle/>
          <a:p>
            <a:fld id="{67672C29-12BE-3B42-AC37-FD87CC399F63}" type="slidenum">
              <a:rPr lang="en-US" smtClean="0"/>
              <a:pPr/>
              <a:t>18</a:t>
            </a:fld>
            <a:endParaRPr lang="en-US"/>
          </a:p>
        </p:txBody>
      </p:sp>
    </p:spTree>
    <p:extLst>
      <p:ext uri="{BB962C8B-B14F-4D97-AF65-F5344CB8AC3E}">
        <p14:creationId xmlns:p14="http://schemas.microsoft.com/office/powerpoint/2010/main" val="24677865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Responsibilities  - Floor Warden/Suite Monitors (Tenant)</a:t>
            </a:r>
          </a:p>
        </p:txBody>
      </p:sp>
      <p:sp>
        <p:nvSpPr>
          <p:cNvPr id="3" name="Content Placeholder 4"/>
          <p:cNvSpPr txBox="1">
            <a:spLocks/>
          </p:cNvSpPr>
          <p:nvPr/>
        </p:nvSpPr>
        <p:spPr>
          <a:xfrm>
            <a:off x="381000" y="1219200"/>
            <a:ext cx="8153400" cy="4978400"/>
          </a:xfrm>
          <a:prstGeom prst="rect">
            <a:avLst/>
          </a:prstGeom>
        </p:spPr>
        <p:txBody>
          <a:bodyPr>
            <a:noAutofit/>
          </a:bodyPr>
          <a:lstStyle>
            <a:lvl1pPr marL="171450" indent="-171450" algn="l" defTabSz="685800" rtl="0" eaLnBrk="1" latinLnBrk="0" hangingPunct="1">
              <a:lnSpc>
                <a:spcPct val="90000"/>
              </a:lnSpc>
              <a:spcBef>
                <a:spcPts val="750"/>
              </a:spcBef>
              <a:buFont typeface="Arial"/>
              <a:buChar char="•"/>
              <a:defRPr sz="15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35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2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457200" indent="-457200">
              <a:lnSpc>
                <a:spcPct val="160000"/>
              </a:lnSpc>
              <a:spcAft>
                <a:spcPts val="600"/>
              </a:spcAft>
              <a:buFont typeface="+mj-lt"/>
              <a:buAutoNum type="arabicPeriod"/>
            </a:pPr>
            <a:r>
              <a:rPr lang="en-US" sz="2200" dirty="0"/>
              <a:t>Floor Warden: appointed by a tenant of a full floor; Suite Monitors: appointed by a tenant on a multi-tenanted floor</a:t>
            </a:r>
          </a:p>
          <a:p>
            <a:pPr marL="457200" indent="-457200">
              <a:lnSpc>
                <a:spcPct val="160000"/>
              </a:lnSpc>
              <a:spcAft>
                <a:spcPts val="600"/>
              </a:spcAft>
              <a:buFont typeface="+mj-lt"/>
              <a:buAutoNum type="arabicPeriod"/>
            </a:pPr>
            <a:r>
              <a:rPr lang="en-US" sz="2200" dirty="0"/>
              <a:t>Assists in fire prevention by noting and reporting to property management where fire hazards or unsafe conditions exist.</a:t>
            </a:r>
          </a:p>
          <a:p>
            <a:pPr marL="457200" indent="-457200">
              <a:lnSpc>
                <a:spcPct val="160000"/>
              </a:lnSpc>
              <a:spcAft>
                <a:spcPts val="600"/>
              </a:spcAft>
              <a:buFont typeface="+mj-lt"/>
              <a:buAutoNum type="arabicPeriod"/>
            </a:pPr>
            <a:r>
              <a:rPr lang="en-US" sz="2200" dirty="0"/>
              <a:t>Maintains a list of the Emergency Response Team (ERT) and the Persons Requiring Assistance (PRA). All items should be communicated to Oxford.</a:t>
            </a:r>
          </a:p>
          <a:p>
            <a:pPr marL="457200" indent="-457200">
              <a:lnSpc>
                <a:spcPct val="160000"/>
              </a:lnSpc>
              <a:spcAft>
                <a:spcPts val="600"/>
              </a:spcAft>
              <a:buFont typeface="+mj-lt"/>
              <a:buAutoNum type="arabicPeriod"/>
            </a:pPr>
            <a:r>
              <a:rPr lang="en-US" sz="2200" dirty="0"/>
              <a:t>Designates an area at least 300 feet from the property as the company muster point.  Relays this information to Oxford.  </a:t>
            </a:r>
          </a:p>
        </p:txBody>
      </p:sp>
      <p:pic>
        <p:nvPicPr>
          <p:cNvPr id="4"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9881" y="189785"/>
            <a:ext cx="1452817" cy="90198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fld id="{67672C29-12BE-3B42-AC37-FD87CC399F63}" type="slidenum">
              <a:rPr lang="en-US" smtClean="0"/>
              <a:pPr/>
              <a:t>19</a:t>
            </a:fld>
            <a:endParaRPr lang="en-US"/>
          </a:p>
        </p:txBody>
      </p:sp>
    </p:spTree>
    <p:extLst>
      <p:ext uri="{BB962C8B-B14F-4D97-AF65-F5344CB8AC3E}">
        <p14:creationId xmlns:p14="http://schemas.microsoft.com/office/powerpoint/2010/main" val="20928095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AGENDA</a:t>
            </a:r>
          </a:p>
        </p:txBody>
      </p:sp>
      <p:sp>
        <p:nvSpPr>
          <p:cNvPr id="4" name="TextBox 3"/>
          <p:cNvSpPr txBox="1"/>
          <p:nvPr/>
        </p:nvSpPr>
        <p:spPr>
          <a:xfrm>
            <a:off x="379377" y="1387131"/>
            <a:ext cx="5973798" cy="463184"/>
          </a:xfrm>
          <a:prstGeom prst="rect">
            <a:avLst/>
          </a:prstGeom>
          <a:solidFill>
            <a:schemeClr val="bg2">
              <a:lumMod val="8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24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2800" dirty="0">
                <a:solidFill>
                  <a:schemeClr val="accent5">
                    <a:lumMod val="50000"/>
                  </a:schemeClr>
                </a:solidFill>
              </a:rPr>
              <a:t>		 </a:t>
            </a:r>
            <a:r>
              <a:rPr lang="en-US" sz="2800" b="1" dirty="0">
                <a:solidFill>
                  <a:schemeClr val="accent5">
                    <a:lumMod val="50000"/>
                  </a:schemeClr>
                </a:solidFill>
              </a:rPr>
              <a:t>Fire Classes &amp; Prevention</a:t>
            </a:r>
          </a:p>
        </p:txBody>
      </p:sp>
      <p:sp>
        <p:nvSpPr>
          <p:cNvPr id="5" name="TextBox 4"/>
          <p:cNvSpPr txBox="1"/>
          <p:nvPr/>
        </p:nvSpPr>
        <p:spPr>
          <a:xfrm>
            <a:off x="379377" y="3711387"/>
            <a:ext cx="7419918" cy="462579"/>
          </a:xfrm>
          <a:prstGeom prst="rect">
            <a:avLst/>
          </a:prstGeom>
          <a:solidFill>
            <a:schemeClr val="bg2">
              <a:lumMod val="8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2800">
                <a:solidFill>
                  <a:schemeClr val="bg1"/>
                </a:solidFill>
              </a:defRPr>
            </a:lvl1pPr>
          </a:lstStyle>
          <a:p>
            <a:pPr algn="l"/>
            <a:r>
              <a:rPr lang="en-US" b="1" dirty="0"/>
              <a:t>             </a:t>
            </a:r>
            <a:r>
              <a:rPr lang="en-US" b="1" dirty="0">
                <a:solidFill>
                  <a:schemeClr val="accent5">
                    <a:lumMod val="50000"/>
                  </a:schemeClr>
                </a:solidFill>
              </a:rPr>
              <a:t>Emergency Procedures – Fire Alarm</a:t>
            </a:r>
          </a:p>
        </p:txBody>
      </p:sp>
      <p:sp>
        <p:nvSpPr>
          <p:cNvPr id="6" name="TextBox 5"/>
          <p:cNvSpPr txBox="1"/>
          <p:nvPr/>
        </p:nvSpPr>
        <p:spPr>
          <a:xfrm>
            <a:off x="379377" y="2130014"/>
            <a:ext cx="6397941" cy="505610"/>
          </a:xfrm>
          <a:prstGeom prst="rect">
            <a:avLst/>
          </a:prstGeom>
          <a:solidFill>
            <a:schemeClr val="bg2">
              <a:lumMod val="8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2800">
                <a:solidFill>
                  <a:schemeClr val="bg1"/>
                </a:solidFill>
              </a:defRPr>
            </a:lvl1pPr>
          </a:lstStyle>
          <a:p>
            <a:pPr algn="l"/>
            <a:r>
              <a:rPr lang="en-US" b="1" dirty="0">
                <a:solidFill>
                  <a:schemeClr val="accent5">
                    <a:lumMod val="50000"/>
                  </a:schemeClr>
                </a:solidFill>
              </a:rPr>
              <a:t>             Building Systems – Fire &amp; Security </a:t>
            </a:r>
          </a:p>
        </p:txBody>
      </p:sp>
      <p:sp>
        <p:nvSpPr>
          <p:cNvPr id="7" name="Oval 6"/>
          <p:cNvSpPr/>
          <p:nvPr/>
        </p:nvSpPr>
        <p:spPr>
          <a:xfrm>
            <a:off x="424017" y="2130014"/>
            <a:ext cx="863581" cy="50561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accent5">
                    <a:lumMod val="50000"/>
                  </a:schemeClr>
                </a:solidFill>
              </a:rPr>
              <a:t>2</a:t>
            </a:r>
          </a:p>
        </p:txBody>
      </p:sp>
      <p:sp>
        <p:nvSpPr>
          <p:cNvPr id="8" name="Oval 7"/>
          <p:cNvSpPr/>
          <p:nvPr/>
        </p:nvSpPr>
        <p:spPr>
          <a:xfrm>
            <a:off x="424016" y="1366901"/>
            <a:ext cx="863581" cy="483414"/>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accent5">
                    <a:lumMod val="50000"/>
                  </a:schemeClr>
                </a:solidFill>
              </a:rPr>
              <a:t>1</a:t>
            </a:r>
          </a:p>
        </p:txBody>
      </p:sp>
      <p:sp>
        <p:nvSpPr>
          <p:cNvPr id="9" name="TextBox 8"/>
          <p:cNvSpPr txBox="1"/>
          <p:nvPr/>
        </p:nvSpPr>
        <p:spPr>
          <a:xfrm>
            <a:off x="390367" y="2893808"/>
            <a:ext cx="6817258" cy="496954"/>
          </a:xfrm>
          <a:prstGeom prst="rect">
            <a:avLst/>
          </a:prstGeom>
          <a:solidFill>
            <a:schemeClr val="bg2">
              <a:lumMod val="8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2800">
                <a:solidFill>
                  <a:schemeClr val="bg1"/>
                </a:solidFill>
              </a:defRPr>
            </a:lvl1pPr>
          </a:lstStyle>
          <a:p>
            <a:pPr algn="l"/>
            <a:r>
              <a:rPr lang="en-US" dirty="0">
                <a:solidFill>
                  <a:schemeClr val="accent5">
                    <a:lumMod val="50000"/>
                  </a:schemeClr>
                </a:solidFill>
              </a:rPr>
              <a:t>		 </a:t>
            </a:r>
            <a:r>
              <a:rPr lang="en-US" b="1" dirty="0">
                <a:solidFill>
                  <a:schemeClr val="accent5">
                    <a:lumMod val="50000"/>
                  </a:schemeClr>
                </a:solidFill>
              </a:rPr>
              <a:t>Responsibilities </a:t>
            </a:r>
          </a:p>
        </p:txBody>
      </p:sp>
      <p:sp>
        <p:nvSpPr>
          <p:cNvPr id="10" name="Oval 9"/>
          <p:cNvSpPr/>
          <p:nvPr/>
        </p:nvSpPr>
        <p:spPr>
          <a:xfrm>
            <a:off x="415121" y="3711388"/>
            <a:ext cx="863581" cy="46257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accent5">
                    <a:lumMod val="50000"/>
                  </a:schemeClr>
                </a:solidFill>
              </a:rPr>
              <a:t>4</a:t>
            </a:r>
          </a:p>
        </p:txBody>
      </p:sp>
      <p:sp>
        <p:nvSpPr>
          <p:cNvPr id="11" name="Oval 10"/>
          <p:cNvSpPr/>
          <p:nvPr/>
        </p:nvSpPr>
        <p:spPr>
          <a:xfrm>
            <a:off x="419570" y="2893808"/>
            <a:ext cx="863581" cy="496954"/>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accent5">
                    <a:lumMod val="50000"/>
                  </a:schemeClr>
                </a:solidFill>
              </a:rPr>
              <a:t>3</a:t>
            </a:r>
          </a:p>
        </p:txBody>
      </p:sp>
      <p:sp>
        <p:nvSpPr>
          <p:cNvPr id="12" name="TextBox 11"/>
          <p:cNvSpPr txBox="1"/>
          <p:nvPr/>
        </p:nvSpPr>
        <p:spPr>
          <a:xfrm>
            <a:off x="386546" y="4432152"/>
            <a:ext cx="7789744" cy="473335"/>
          </a:xfrm>
          <a:prstGeom prst="rect">
            <a:avLst/>
          </a:prstGeom>
          <a:solidFill>
            <a:schemeClr val="bg2">
              <a:lumMod val="8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2800">
                <a:solidFill>
                  <a:schemeClr val="bg1"/>
                </a:solidFill>
              </a:defRPr>
            </a:lvl1pPr>
          </a:lstStyle>
          <a:p>
            <a:pPr algn="l"/>
            <a:r>
              <a:rPr lang="en-US" b="1" dirty="0">
                <a:solidFill>
                  <a:schemeClr val="accent5">
                    <a:lumMod val="50000"/>
                  </a:schemeClr>
                </a:solidFill>
              </a:rPr>
              <a:t>		  </a:t>
            </a:r>
          </a:p>
          <a:p>
            <a:pPr algn="l"/>
            <a:r>
              <a:rPr lang="en-US" b="1" dirty="0">
                <a:solidFill>
                  <a:schemeClr val="accent5">
                    <a:lumMod val="50000"/>
                  </a:schemeClr>
                </a:solidFill>
              </a:rPr>
              <a:t>		  Emergency Procedures – Other </a:t>
            </a:r>
          </a:p>
          <a:p>
            <a:pPr algn="l"/>
            <a:r>
              <a:rPr lang="en-US" b="1" dirty="0">
                <a:solidFill>
                  <a:schemeClr val="accent5">
                    <a:lumMod val="50000"/>
                  </a:schemeClr>
                </a:solidFill>
              </a:rPr>
              <a:t>  </a:t>
            </a:r>
          </a:p>
        </p:txBody>
      </p:sp>
      <p:sp>
        <p:nvSpPr>
          <p:cNvPr id="13" name="Oval 12"/>
          <p:cNvSpPr/>
          <p:nvPr/>
        </p:nvSpPr>
        <p:spPr>
          <a:xfrm>
            <a:off x="411301" y="4432152"/>
            <a:ext cx="863581" cy="47333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accent5">
                    <a:lumMod val="50000"/>
                  </a:schemeClr>
                </a:solidFill>
              </a:rPr>
              <a:t>5</a:t>
            </a:r>
          </a:p>
        </p:txBody>
      </p:sp>
      <p:pic>
        <p:nvPicPr>
          <p:cNvPr id="14"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9881" y="189785"/>
            <a:ext cx="1452817" cy="90198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90367" y="5152913"/>
            <a:ext cx="8086659" cy="473336"/>
          </a:xfrm>
          <a:prstGeom prst="rect">
            <a:avLst/>
          </a:prstGeom>
          <a:solidFill>
            <a:schemeClr val="bg2">
              <a:lumMod val="8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2800">
                <a:solidFill>
                  <a:schemeClr val="bg1"/>
                </a:solidFill>
              </a:defRPr>
            </a:lvl1pPr>
          </a:lstStyle>
          <a:p>
            <a:pPr algn="l"/>
            <a:r>
              <a:rPr lang="en-US" b="1" dirty="0">
                <a:solidFill>
                  <a:schemeClr val="accent5">
                    <a:lumMod val="50000"/>
                  </a:schemeClr>
                </a:solidFill>
              </a:rPr>
              <a:t>S		  FAQ  </a:t>
            </a:r>
          </a:p>
        </p:txBody>
      </p:sp>
      <p:sp>
        <p:nvSpPr>
          <p:cNvPr id="17" name="Oval 16"/>
          <p:cNvSpPr/>
          <p:nvPr/>
        </p:nvSpPr>
        <p:spPr>
          <a:xfrm>
            <a:off x="424017" y="5152913"/>
            <a:ext cx="863581" cy="473336"/>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accent5">
                    <a:lumMod val="50000"/>
                  </a:schemeClr>
                </a:solidFill>
              </a:rPr>
              <a:t>6</a:t>
            </a:r>
          </a:p>
        </p:txBody>
      </p:sp>
      <p:sp>
        <p:nvSpPr>
          <p:cNvPr id="18" name="TextBox 17"/>
          <p:cNvSpPr txBox="1"/>
          <p:nvPr/>
        </p:nvSpPr>
        <p:spPr>
          <a:xfrm>
            <a:off x="379377" y="5875468"/>
            <a:ext cx="8334317" cy="473336"/>
          </a:xfrm>
          <a:prstGeom prst="rect">
            <a:avLst/>
          </a:prstGeom>
          <a:solidFill>
            <a:schemeClr val="bg2">
              <a:lumMod val="8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2800">
                <a:solidFill>
                  <a:schemeClr val="bg1"/>
                </a:solidFill>
              </a:defRPr>
            </a:lvl1pPr>
          </a:lstStyle>
          <a:p>
            <a:pPr algn="l"/>
            <a:r>
              <a:rPr lang="en-US" b="1" dirty="0">
                <a:solidFill>
                  <a:schemeClr val="accent5">
                    <a:lumMod val="50000"/>
                  </a:schemeClr>
                </a:solidFill>
              </a:rPr>
              <a:t>S		  Next Steps </a:t>
            </a:r>
          </a:p>
        </p:txBody>
      </p:sp>
      <p:sp>
        <p:nvSpPr>
          <p:cNvPr id="19" name="Oval 18"/>
          <p:cNvSpPr/>
          <p:nvPr/>
        </p:nvSpPr>
        <p:spPr>
          <a:xfrm>
            <a:off x="424017" y="5875468"/>
            <a:ext cx="863581" cy="47333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accent5">
                    <a:lumMod val="50000"/>
                  </a:schemeClr>
                </a:solidFill>
              </a:rPr>
              <a:t>7</a:t>
            </a:r>
          </a:p>
        </p:txBody>
      </p:sp>
      <p:sp>
        <p:nvSpPr>
          <p:cNvPr id="20" name="Slide Number Placeholder 19"/>
          <p:cNvSpPr>
            <a:spLocks noGrp="1"/>
          </p:cNvSpPr>
          <p:nvPr>
            <p:ph type="sldNum" sz="quarter" idx="10"/>
          </p:nvPr>
        </p:nvSpPr>
        <p:spPr/>
        <p:txBody>
          <a:bodyPr/>
          <a:lstStyle/>
          <a:p>
            <a:fld id="{67672C29-12BE-3B42-AC37-FD87CC399F63}" type="slidenum">
              <a:rPr lang="en-US" smtClean="0"/>
              <a:pPr/>
              <a:t>2</a:t>
            </a:fld>
            <a:endParaRPr lang="en-US"/>
          </a:p>
        </p:txBody>
      </p:sp>
    </p:spTree>
    <p:extLst>
      <p:ext uri="{BB962C8B-B14F-4D97-AF65-F5344CB8AC3E}">
        <p14:creationId xmlns:p14="http://schemas.microsoft.com/office/powerpoint/2010/main" val="7842408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Content Placeholder 1"/>
          <p:cNvSpPr>
            <a:spLocks noGrp="1"/>
          </p:cNvSpPr>
          <p:nvPr>
            <p:ph orient="vert" sz="quarter" idx="11"/>
          </p:nvPr>
        </p:nvSpPr>
        <p:spPr/>
        <p:txBody>
          <a:bodyPr>
            <a:normAutofit lnSpcReduction="10000"/>
          </a:bodyPr>
          <a:lstStyle/>
          <a:p>
            <a:pPr marL="0" indent="0">
              <a:buNone/>
            </a:pPr>
            <a:r>
              <a:rPr lang="en-US" sz="2200" dirty="0"/>
              <a:t>5.        Organizes and directs the ERT for the assigned floor/suite              	and common areas on the floor.</a:t>
            </a:r>
          </a:p>
          <a:p>
            <a:pPr marL="0" indent="0">
              <a:buNone/>
            </a:pPr>
            <a:endParaRPr lang="en-US" sz="2200" dirty="0"/>
          </a:p>
          <a:p>
            <a:pPr marL="0" indent="0">
              <a:buNone/>
            </a:pPr>
            <a:r>
              <a:rPr lang="en-US" sz="2200" dirty="0"/>
              <a:t>6.	Wears appropriate emergency identification.</a:t>
            </a:r>
          </a:p>
          <a:p>
            <a:pPr marL="457200" indent="-457200">
              <a:buAutoNum type="arabicPeriod" startAt="5"/>
            </a:pPr>
            <a:endParaRPr lang="en-US" sz="2200" dirty="0"/>
          </a:p>
          <a:p>
            <a:pPr marL="0" indent="0">
              <a:buNone/>
            </a:pPr>
            <a:r>
              <a:rPr lang="en-US" sz="2200" dirty="0"/>
              <a:t>7.	Ensures that all public areas of their assigned floor/suite are 	searched and evacuated.</a:t>
            </a:r>
          </a:p>
          <a:p>
            <a:pPr marL="457200" indent="-457200">
              <a:buAutoNum type="arabicPeriod" startAt="5"/>
            </a:pPr>
            <a:endParaRPr lang="en-US" sz="2200" dirty="0"/>
          </a:p>
          <a:p>
            <a:pPr marL="0" indent="0">
              <a:buNone/>
            </a:pPr>
            <a:r>
              <a:rPr lang="en-US" sz="2200" dirty="0"/>
              <a:t>8.	Keeps Oxford informed of evacuation status.</a:t>
            </a:r>
          </a:p>
          <a:p>
            <a:pPr marL="457200" indent="-457200">
              <a:buAutoNum type="arabicPeriod" startAt="5"/>
            </a:pPr>
            <a:endParaRPr lang="en-US" sz="2200" dirty="0"/>
          </a:p>
          <a:p>
            <a:pPr marL="0" indent="0">
              <a:buNone/>
            </a:pPr>
            <a:r>
              <a:rPr lang="en-US" sz="2200" dirty="0"/>
              <a:t>9.	Keeps Oxford informed of absences of ERT members responsible 	for public areas and any PRAs not evacuated.</a:t>
            </a:r>
          </a:p>
          <a:p>
            <a:pPr marL="0" indent="0">
              <a:buNone/>
            </a:pPr>
            <a:endParaRPr lang="en-US" sz="2400" dirty="0"/>
          </a:p>
        </p:txBody>
      </p:sp>
      <p:sp>
        <p:nvSpPr>
          <p:cNvPr id="3" name="Title 2"/>
          <p:cNvSpPr>
            <a:spLocks noGrp="1"/>
          </p:cNvSpPr>
          <p:nvPr>
            <p:ph type="title"/>
          </p:nvPr>
        </p:nvSpPr>
        <p:spPr/>
        <p:txBody>
          <a:bodyPr>
            <a:noAutofit/>
          </a:bodyPr>
          <a:lstStyle/>
          <a:p>
            <a:r>
              <a:rPr lang="en-US" sz="2800" dirty="0"/>
              <a:t>Responsibilities  - Floor Warden/Suite Monitors (Tenant) cont’d</a:t>
            </a:r>
          </a:p>
        </p:txBody>
      </p:sp>
      <p:sp>
        <p:nvSpPr>
          <p:cNvPr id="4" name="Slide Number Placeholder 3"/>
          <p:cNvSpPr>
            <a:spLocks noGrp="1"/>
          </p:cNvSpPr>
          <p:nvPr>
            <p:ph type="sldNum" sz="quarter" idx="10"/>
          </p:nvPr>
        </p:nvSpPr>
        <p:spPr/>
        <p:txBody>
          <a:bodyPr/>
          <a:lstStyle/>
          <a:p>
            <a:fld id="{67672C29-12BE-3B42-AC37-FD87CC399F63}" type="slidenum">
              <a:rPr lang="en-US" smtClean="0"/>
              <a:pPr/>
              <a:t>20</a:t>
            </a:fld>
            <a:endParaRPr lang="en-US"/>
          </a:p>
        </p:txBody>
      </p:sp>
    </p:spTree>
    <p:extLst>
      <p:ext uri="{BB962C8B-B14F-4D97-AF65-F5344CB8AC3E}">
        <p14:creationId xmlns:p14="http://schemas.microsoft.com/office/powerpoint/2010/main" val="23357628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Content Placeholder 1"/>
          <p:cNvSpPr>
            <a:spLocks noGrp="1"/>
          </p:cNvSpPr>
          <p:nvPr>
            <p:ph orient="vert" sz="quarter" idx="11"/>
          </p:nvPr>
        </p:nvSpPr>
        <p:spPr/>
        <p:txBody>
          <a:bodyPr>
            <a:normAutofit/>
          </a:bodyPr>
          <a:lstStyle/>
          <a:p>
            <a:pPr marL="457200" indent="-457200">
              <a:buFont typeface="+mj-lt"/>
              <a:buAutoNum type="arabicPeriod"/>
            </a:pPr>
            <a:r>
              <a:rPr lang="en-US" sz="2400" dirty="0"/>
              <a:t>Appointed for each floor and each suite.</a:t>
            </a:r>
          </a:p>
          <a:p>
            <a:pPr marL="457200" indent="-457200">
              <a:buFont typeface="+mj-lt"/>
              <a:buAutoNum type="arabicPeriod"/>
            </a:pPr>
            <a:endParaRPr lang="en-US" sz="2400" dirty="0"/>
          </a:p>
          <a:p>
            <a:pPr marL="457200" indent="-457200">
              <a:buFont typeface="+mj-lt"/>
              <a:buAutoNum type="arabicPeriod"/>
            </a:pPr>
            <a:r>
              <a:rPr lang="en-US" sz="2400" dirty="0"/>
              <a:t>Searches all rooms in their suite and common areas on their floor to ensure everyone has evacuated.</a:t>
            </a:r>
          </a:p>
          <a:p>
            <a:pPr marL="457200" indent="-457200">
              <a:buFont typeface="+mj-lt"/>
              <a:buAutoNum type="arabicPeriod"/>
            </a:pPr>
            <a:endParaRPr lang="en-US" sz="2400" dirty="0"/>
          </a:p>
          <a:p>
            <a:pPr marL="457200" indent="-457200">
              <a:buFont typeface="+mj-lt"/>
              <a:buAutoNum type="arabicPeriod"/>
            </a:pPr>
            <a:r>
              <a:rPr lang="en-US" sz="2400" dirty="0"/>
              <a:t>Uses Post-It notes to identify that areas or offices are vacated.</a:t>
            </a:r>
          </a:p>
          <a:p>
            <a:pPr marL="457200" indent="-457200">
              <a:buFont typeface="+mj-lt"/>
              <a:buAutoNum type="arabicPeriod"/>
            </a:pPr>
            <a:endParaRPr lang="en-US" sz="2400" dirty="0"/>
          </a:p>
          <a:p>
            <a:pPr marL="457200" indent="-457200">
              <a:buFont typeface="+mj-lt"/>
              <a:buAutoNum type="arabicPeriod"/>
            </a:pPr>
            <a:r>
              <a:rPr lang="en-US" sz="2400" dirty="0"/>
              <a:t>Informs the Floor Warden/Suite Monitor when assigned area is fully evacuated.</a:t>
            </a:r>
          </a:p>
        </p:txBody>
      </p:sp>
      <p:sp>
        <p:nvSpPr>
          <p:cNvPr id="3" name="Title 2"/>
          <p:cNvSpPr>
            <a:spLocks noGrp="1"/>
          </p:cNvSpPr>
          <p:nvPr>
            <p:ph type="title"/>
          </p:nvPr>
        </p:nvSpPr>
        <p:spPr/>
        <p:txBody>
          <a:bodyPr>
            <a:normAutofit/>
          </a:bodyPr>
          <a:lstStyle/>
          <a:p>
            <a:r>
              <a:rPr lang="en-US" sz="2800" dirty="0"/>
              <a:t>Searchers (Tenant)</a:t>
            </a:r>
          </a:p>
        </p:txBody>
      </p:sp>
      <p:sp>
        <p:nvSpPr>
          <p:cNvPr id="4" name="Slide Number Placeholder 3"/>
          <p:cNvSpPr>
            <a:spLocks noGrp="1"/>
          </p:cNvSpPr>
          <p:nvPr>
            <p:ph type="sldNum" sz="quarter" idx="10"/>
          </p:nvPr>
        </p:nvSpPr>
        <p:spPr/>
        <p:txBody>
          <a:bodyPr/>
          <a:lstStyle/>
          <a:p>
            <a:fld id="{67672C29-12BE-3B42-AC37-FD87CC399F63}" type="slidenum">
              <a:rPr lang="en-US" smtClean="0"/>
              <a:pPr/>
              <a:t>21</a:t>
            </a:fld>
            <a:endParaRPr lang="en-US"/>
          </a:p>
        </p:txBody>
      </p:sp>
    </p:spTree>
    <p:extLst>
      <p:ext uri="{BB962C8B-B14F-4D97-AF65-F5344CB8AC3E}">
        <p14:creationId xmlns:p14="http://schemas.microsoft.com/office/powerpoint/2010/main" val="36236460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63" y="354016"/>
            <a:ext cx="6853237" cy="605631"/>
          </a:xfrm>
        </p:spPr>
        <p:txBody>
          <a:bodyPr>
            <a:noAutofit/>
          </a:bodyPr>
          <a:lstStyle/>
          <a:p>
            <a:r>
              <a:rPr lang="en-US" sz="2400" dirty="0"/>
              <a:t>Responsibilities – Persons Requiring Assistance (PRA)</a:t>
            </a:r>
          </a:p>
        </p:txBody>
      </p:sp>
      <p:sp>
        <p:nvSpPr>
          <p:cNvPr id="3" name="Content Placeholder 4"/>
          <p:cNvSpPr txBox="1">
            <a:spLocks/>
          </p:cNvSpPr>
          <p:nvPr/>
        </p:nvSpPr>
        <p:spPr>
          <a:xfrm>
            <a:off x="381000" y="1219200"/>
            <a:ext cx="8153400" cy="4978400"/>
          </a:xfrm>
          <a:prstGeom prst="rect">
            <a:avLst/>
          </a:prstGeom>
        </p:spPr>
        <p:txBody>
          <a:bodyPr>
            <a:noAutofit/>
          </a:bodyPr>
          <a:lstStyle>
            <a:lvl1pPr marL="171450" indent="-171450" algn="l" defTabSz="685800" rtl="0" eaLnBrk="1" latinLnBrk="0" hangingPunct="1">
              <a:lnSpc>
                <a:spcPct val="90000"/>
              </a:lnSpc>
              <a:spcBef>
                <a:spcPts val="750"/>
              </a:spcBef>
              <a:buFont typeface="Arial"/>
              <a:buChar char="•"/>
              <a:defRPr sz="15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35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2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457200" indent="-457200">
              <a:lnSpc>
                <a:spcPct val="160000"/>
              </a:lnSpc>
              <a:spcAft>
                <a:spcPts val="600"/>
              </a:spcAft>
              <a:buFont typeface="+mj-lt"/>
              <a:buAutoNum type="arabicPeriod"/>
            </a:pPr>
            <a:r>
              <a:rPr lang="en-US" sz="2200" dirty="0"/>
              <a:t>Ensure your information is provided to the appropriate </a:t>
            </a:r>
            <a:r>
              <a:rPr lang="en-US" sz="2200" dirty="0" smtClean="0"/>
              <a:t>Floor </a:t>
            </a:r>
            <a:r>
              <a:rPr lang="en-US" sz="2200" dirty="0"/>
              <a:t>Wardens. </a:t>
            </a:r>
          </a:p>
          <a:p>
            <a:pPr marL="457200" indent="-457200">
              <a:lnSpc>
                <a:spcPct val="160000"/>
              </a:lnSpc>
              <a:spcAft>
                <a:spcPts val="600"/>
              </a:spcAft>
              <a:buFont typeface="+mj-lt"/>
              <a:buAutoNum type="arabicPeriod"/>
            </a:pPr>
            <a:r>
              <a:rPr lang="en-US" sz="2200" dirty="0"/>
              <a:t>Ensure that your PRA Assistants are aware of your situation and your location.</a:t>
            </a:r>
          </a:p>
          <a:p>
            <a:pPr marL="457200" indent="-457200">
              <a:lnSpc>
                <a:spcPct val="160000"/>
              </a:lnSpc>
              <a:spcAft>
                <a:spcPts val="600"/>
              </a:spcAft>
              <a:buFont typeface="+mj-lt"/>
              <a:buAutoNum type="arabicPeriod"/>
            </a:pPr>
            <a:r>
              <a:rPr lang="en-US" sz="2200" dirty="0"/>
              <a:t>Proceed to the nearest stairwell door and wait within premise until the entire floor has been evacuated. </a:t>
            </a:r>
          </a:p>
          <a:p>
            <a:pPr marL="457200" indent="-457200">
              <a:lnSpc>
                <a:spcPct val="160000"/>
              </a:lnSpc>
              <a:spcAft>
                <a:spcPts val="600"/>
              </a:spcAft>
              <a:buFont typeface="+mj-lt"/>
              <a:buAutoNum type="arabicPeriod"/>
            </a:pPr>
            <a:r>
              <a:rPr lang="en-US" sz="2200" dirty="0"/>
              <a:t>After the entire floor has been evacuated, shelter in place in the nearest stairwell.</a:t>
            </a:r>
          </a:p>
          <a:p>
            <a:pPr marL="457200" indent="-457200">
              <a:lnSpc>
                <a:spcPct val="160000"/>
              </a:lnSpc>
              <a:spcAft>
                <a:spcPts val="600"/>
              </a:spcAft>
              <a:buFont typeface="+mj-lt"/>
              <a:buAutoNum type="arabicPeriod"/>
            </a:pPr>
            <a:endParaRPr lang="en-US" sz="2400" dirty="0"/>
          </a:p>
        </p:txBody>
      </p:sp>
      <p:pic>
        <p:nvPicPr>
          <p:cNvPr id="4"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9881" y="189785"/>
            <a:ext cx="1452817" cy="90198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fld id="{67672C29-12BE-3B42-AC37-FD87CC399F63}" type="slidenum">
              <a:rPr lang="en-US" smtClean="0"/>
              <a:pPr/>
              <a:t>22</a:t>
            </a:fld>
            <a:endParaRPr lang="en-US"/>
          </a:p>
        </p:txBody>
      </p:sp>
    </p:spTree>
    <p:extLst>
      <p:ext uri="{BB962C8B-B14F-4D97-AF65-F5344CB8AC3E}">
        <p14:creationId xmlns:p14="http://schemas.microsoft.com/office/powerpoint/2010/main" val="6129985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Content Placeholder 1"/>
          <p:cNvSpPr>
            <a:spLocks noGrp="1"/>
          </p:cNvSpPr>
          <p:nvPr>
            <p:ph orient="vert" sz="quarter" idx="11"/>
          </p:nvPr>
        </p:nvSpPr>
        <p:spPr/>
        <p:txBody>
          <a:bodyPr>
            <a:normAutofit fontScale="92500"/>
          </a:bodyPr>
          <a:lstStyle/>
          <a:p>
            <a:pPr marL="457200" indent="-457200">
              <a:buFont typeface="+mj-lt"/>
              <a:buAutoNum type="arabicPeriod"/>
            </a:pPr>
            <a:r>
              <a:rPr lang="en-US" sz="2400" dirty="0"/>
              <a:t>Appointed by each tenant on each floor. It is recommended to have two PRA (Persons Requiring Assistance) Assistants for each PRA.</a:t>
            </a:r>
          </a:p>
          <a:p>
            <a:pPr marL="457200" indent="-457200">
              <a:buFont typeface="+mj-lt"/>
              <a:buAutoNum type="arabicPeriod"/>
            </a:pPr>
            <a:endParaRPr lang="en-US" sz="2400" dirty="0"/>
          </a:p>
          <a:p>
            <a:pPr marL="457200" indent="-457200">
              <a:buFont typeface="+mj-lt"/>
              <a:buAutoNum type="arabicPeriod"/>
            </a:pPr>
            <a:r>
              <a:rPr lang="en-US" sz="2400" dirty="0"/>
              <a:t>Aids PRAs and assures their safe evacuation by remaining with them until the fire department locates them.</a:t>
            </a:r>
          </a:p>
          <a:p>
            <a:pPr marL="457200" indent="-457200">
              <a:buFont typeface="+mj-lt"/>
              <a:buAutoNum type="arabicPeriod"/>
            </a:pPr>
            <a:endParaRPr lang="en-US" sz="2400" dirty="0"/>
          </a:p>
          <a:p>
            <a:pPr marL="457200" indent="-457200">
              <a:buFont typeface="+mj-lt"/>
              <a:buAutoNum type="arabicPeriod"/>
            </a:pPr>
            <a:r>
              <a:rPr lang="en-US" sz="2400" dirty="0"/>
              <a:t>If there is evidence of fire, PRAs should be moved into a designated area on the floor once the floor is clear of evacuating personnel.  </a:t>
            </a:r>
          </a:p>
          <a:p>
            <a:pPr marL="457200" indent="-457200">
              <a:buFont typeface="+mj-lt"/>
              <a:buAutoNum type="arabicPeriod"/>
            </a:pPr>
            <a:endParaRPr lang="en-US" sz="2400" dirty="0"/>
          </a:p>
          <a:p>
            <a:pPr marL="457200" indent="-457200">
              <a:buFont typeface="+mj-lt"/>
              <a:buAutoNum type="arabicPeriod"/>
            </a:pPr>
            <a:r>
              <a:rPr lang="en-US" sz="2400" dirty="0"/>
              <a:t>Once the entire floor has been evacuated, PRAs and their assistants should shelter in place in the nearest stairwell.</a:t>
            </a:r>
          </a:p>
          <a:p>
            <a:pPr marL="457200" indent="-457200">
              <a:buFont typeface="+mj-lt"/>
              <a:buAutoNum type="arabicPeriod"/>
            </a:pPr>
            <a:endParaRPr lang="en-US" sz="2400" dirty="0"/>
          </a:p>
          <a:p>
            <a:pPr marL="457200" indent="-457200">
              <a:buFont typeface="+mj-lt"/>
              <a:buAutoNum type="arabicPeriod"/>
            </a:pPr>
            <a:endParaRPr lang="en-US" sz="2400" dirty="0"/>
          </a:p>
          <a:p>
            <a:pPr marL="457200" indent="-457200">
              <a:buFont typeface="+mj-lt"/>
              <a:buAutoNum type="arabicPeriod"/>
            </a:pPr>
            <a:endParaRPr lang="en-US" sz="2400" dirty="0"/>
          </a:p>
        </p:txBody>
      </p:sp>
      <p:sp>
        <p:nvSpPr>
          <p:cNvPr id="3" name="Title 2"/>
          <p:cNvSpPr>
            <a:spLocks noGrp="1"/>
          </p:cNvSpPr>
          <p:nvPr>
            <p:ph type="title"/>
          </p:nvPr>
        </p:nvSpPr>
        <p:spPr/>
        <p:txBody>
          <a:bodyPr>
            <a:normAutofit/>
          </a:bodyPr>
          <a:lstStyle/>
          <a:p>
            <a:r>
              <a:rPr lang="en-US" sz="2800" dirty="0"/>
              <a:t>PRA Assistants (Tenant)</a:t>
            </a:r>
          </a:p>
        </p:txBody>
      </p:sp>
      <p:sp>
        <p:nvSpPr>
          <p:cNvPr id="4" name="Slide Number Placeholder 3"/>
          <p:cNvSpPr>
            <a:spLocks noGrp="1"/>
          </p:cNvSpPr>
          <p:nvPr>
            <p:ph type="sldNum" sz="quarter" idx="10"/>
          </p:nvPr>
        </p:nvSpPr>
        <p:spPr/>
        <p:txBody>
          <a:bodyPr/>
          <a:lstStyle/>
          <a:p>
            <a:fld id="{67672C29-12BE-3B42-AC37-FD87CC399F63}" type="slidenum">
              <a:rPr lang="en-US" smtClean="0"/>
              <a:pPr/>
              <a:t>23</a:t>
            </a:fld>
            <a:endParaRPr lang="en-US"/>
          </a:p>
        </p:txBody>
      </p:sp>
    </p:spTree>
    <p:extLst>
      <p:ext uri="{BB962C8B-B14F-4D97-AF65-F5344CB8AC3E}">
        <p14:creationId xmlns:p14="http://schemas.microsoft.com/office/powerpoint/2010/main" val="19893445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Content Placeholder 1"/>
          <p:cNvSpPr>
            <a:spLocks noGrp="1"/>
          </p:cNvSpPr>
          <p:nvPr>
            <p:ph orient="vert" sz="quarter" idx="11"/>
          </p:nvPr>
        </p:nvSpPr>
        <p:spPr/>
        <p:txBody>
          <a:bodyPr>
            <a:normAutofit/>
          </a:bodyPr>
          <a:lstStyle/>
          <a:p>
            <a:r>
              <a:rPr lang="en-US" sz="2400" dirty="0"/>
              <a:t>Sufficient alternates for each ERT position must be assigned so that principal or alternate is in the building at all times during normal business hours to provide leadership under the evacuation plan. </a:t>
            </a:r>
          </a:p>
          <a:p>
            <a:endParaRPr lang="en-US" sz="2400" dirty="0"/>
          </a:p>
          <a:p>
            <a:r>
              <a:rPr lang="en-US" sz="2400" dirty="0"/>
              <a:t>Coverage during vacations, sick leave, </a:t>
            </a:r>
            <a:r>
              <a:rPr lang="en-US" sz="2400" dirty="0" err="1"/>
              <a:t>etc</a:t>
            </a:r>
            <a:r>
              <a:rPr lang="en-US" sz="2400" dirty="0"/>
              <a:t> must be taken into account.</a:t>
            </a:r>
          </a:p>
        </p:txBody>
      </p:sp>
      <p:sp>
        <p:nvSpPr>
          <p:cNvPr id="3" name="Title 2"/>
          <p:cNvSpPr>
            <a:spLocks noGrp="1"/>
          </p:cNvSpPr>
          <p:nvPr>
            <p:ph type="title"/>
          </p:nvPr>
        </p:nvSpPr>
        <p:spPr/>
        <p:txBody>
          <a:bodyPr>
            <a:normAutofit/>
          </a:bodyPr>
          <a:lstStyle/>
          <a:p>
            <a:r>
              <a:rPr lang="en-US" sz="2800" dirty="0"/>
              <a:t>Alternates (Tenant)</a:t>
            </a:r>
          </a:p>
        </p:txBody>
      </p:sp>
      <p:sp>
        <p:nvSpPr>
          <p:cNvPr id="4" name="Slide Number Placeholder 3"/>
          <p:cNvSpPr>
            <a:spLocks noGrp="1"/>
          </p:cNvSpPr>
          <p:nvPr>
            <p:ph type="sldNum" sz="quarter" idx="10"/>
          </p:nvPr>
        </p:nvSpPr>
        <p:spPr/>
        <p:txBody>
          <a:bodyPr/>
          <a:lstStyle/>
          <a:p>
            <a:fld id="{67672C29-12BE-3B42-AC37-FD87CC399F63}" type="slidenum">
              <a:rPr lang="en-US" smtClean="0"/>
              <a:pPr/>
              <a:t>24</a:t>
            </a:fld>
            <a:endParaRPr lang="en-US"/>
          </a:p>
        </p:txBody>
      </p:sp>
    </p:spTree>
    <p:extLst>
      <p:ext uri="{BB962C8B-B14F-4D97-AF65-F5344CB8AC3E}">
        <p14:creationId xmlns:p14="http://schemas.microsoft.com/office/powerpoint/2010/main" val="23158919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Communication Flow </a:t>
            </a:r>
          </a:p>
        </p:txBody>
      </p:sp>
      <p:sp>
        <p:nvSpPr>
          <p:cNvPr id="4" name="AutoShape 1030"/>
          <p:cNvSpPr>
            <a:spLocks noGrp="1" noChangeArrowheads="1"/>
          </p:cNvSpPr>
          <p:nvPr>
            <p:ph orient="vert" sz="quarter" idx="11"/>
          </p:nvPr>
        </p:nvSpPr>
        <p:spPr bwMode="auto">
          <a:xfrm>
            <a:off x="333487" y="1635162"/>
            <a:ext cx="2786231" cy="1495313"/>
          </a:xfrm>
          <a:prstGeom prst="rightArrowCallout">
            <a:avLst>
              <a:gd name="adj1" fmla="val 48611"/>
              <a:gd name="adj2" fmla="val 38171"/>
              <a:gd name="adj3" fmla="val 38819"/>
              <a:gd name="adj4" fmla="val 66667"/>
            </a:avLst>
          </a:prstGeom>
          <a:solidFill>
            <a:srgbClr val="C0C0C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algn="ctr">
              <a:buNone/>
            </a:pPr>
            <a:r>
              <a:rPr lang="en-US" altLang="en-US" sz="2000" b="1" dirty="0">
                <a:latin typeface="Arial" pitchFamily="34" charset="0"/>
              </a:rPr>
              <a:t>Searchers</a:t>
            </a:r>
          </a:p>
        </p:txBody>
      </p:sp>
      <p:sp>
        <p:nvSpPr>
          <p:cNvPr id="5" name="AutoShape 1030"/>
          <p:cNvSpPr>
            <a:spLocks noChangeArrowheads="1"/>
          </p:cNvSpPr>
          <p:nvPr/>
        </p:nvSpPr>
        <p:spPr bwMode="auto">
          <a:xfrm>
            <a:off x="333487" y="4130936"/>
            <a:ext cx="3012141" cy="1333949"/>
          </a:xfrm>
          <a:prstGeom prst="rightArrowCallout">
            <a:avLst>
              <a:gd name="adj1" fmla="val 48611"/>
              <a:gd name="adj2" fmla="val 38171"/>
              <a:gd name="adj3" fmla="val 38819"/>
              <a:gd name="adj4" fmla="val 66667"/>
            </a:avLst>
          </a:prstGeom>
          <a:solidFill>
            <a:srgbClr val="C0C0C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2000" b="1" dirty="0">
                <a:latin typeface="Arial" pitchFamily="34" charset="0"/>
              </a:rPr>
              <a:t>PRA Assistants</a:t>
            </a:r>
          </a:p>
        </p:txBody>
      </p:sp>
      <p:sp>
        <p:nvSpPr>
          <p:cNvPr id="8" name="AutoShape 1032"/>
          <p:cNvSpPr>
            <a:spLocks noChangeArrowheads="1"/>
          </p:cNvSpPr>
          <p:nvPr/>
        </p:nvSpPr>
        <p:spPr bwMode="auto">
          <a:xfrm>
            <a:off x="3505200" y="1778000"/>
            <a:ext cx="2071688" cy="3949700"/>
          </a:xfrm>
          <a:prstGeom prst="rightArrowCallout">
            <a:avLst>
              <a:gd name="adj1" fmla="val 16894"/>
              <a:gd name="adj2" fmla="val 18553"/>
              <a:gd name="adj3" fmla="val 14481"/>
              <a:gd name="adj4" fmla="val 66667"/>
            </a:avLst>
          </a:prstGeom>
          <a:solidFill>
            <a:srgbClr val="C0C0C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2000" b="1" dirty="0">
                <a:latin typeface="Arial" pitchFamily="34" charset="0"/>
              </a:rPr>
              <a:t>Floor</a:t>
            </a:r>
          </a:p>
          <a:p>
            <a:pPr algn="ctr"/>
            <a:r>
              <a:rPr lang="en-US" altLang="en-US" sz="2000" b="1" dirty="0">
                <a:latin typeface="Arial" pitchFamily="34" charset="0"/>
              </a:rPr>
              <a:t>Warden/</a:t>
            </a:r>
          </a:p>
          <a:p>
            <a:pPr algn="ctr"/>
            <a:r>
              <a:rPr lang="en-US" altLang="en-US" sz="2000" b="1" dirty="0">
                <a:latin typeface="Arial" pitchFamily="34" charset="0"/>
              </a:rPr>
              <a:t>Suite</a:t>
            </a:r>
          </a:p>
          <a:p>
            <a:pPr algn="ctr"/>
            <a:r>
              <a:rPr lang="en-US" altLang="en-US" sz="2000" b="1" dirty="0">
                <a:latin typeface="Arial" pitchFamily="34" charset="0"/>
              </a:rPr>
              <a:t>Monitors</a:t>
            </a:r>
          </a:p>
        </p:txBody>
      </p:sp>
      <p:sp>
        <p:nvSpPr>
          <p:cNvPr id="9" name="Rectangle 1028"/>
          <p:cNvSpPr>
            <a:spLocks noChangeArrowheads="1"/>
          </p:cNvSpPr>
          <p:nvPr/>
        </p:nvSpPr>
        <p:spPr bwMode="auto">
          <a:xfrm>
            <a:off x="5902325" y="1831975"/>
            <a:ext cx="1385888" cy="3949700"/>
          </a:xfrm>
          <a:prstGeom prst="rect">
            <a:avLst/>
          </a:prstGeom>
          <a:solidFill>
            <a:srgbClr val="C0C0C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2000" b="1">
                <a:latin typeface="Arial" pitchFamily="34" charset="0"/>
              </a:rPr>
              <a:t>OPIC</a:t>
            </a:r>
          </a:p>
        </p:txBody>
      </p:sp>
      <p:sp>
        <p:nvSpPr>
          <p:cNvPr id="2" name="Slide Number Placeholder 1"/>
          <p:cNvSpPr>
            <a:spLocks noGrp="1"/>
          </p:cNvSpPr>
          <p:nvPr>
            <p:ph type="sldNum" sz="quarter" idx="10"/>
          </p:nvPr>
        </p:nvSpPr>
        <p:spPr/>
        <p:txBody>
          <a:bodyPr/>
          <a:lstStyle/>
          <a:p>
            <a:fld id="{67672C29-12BE-3B42-AC37-FD87CC399F63}" type="slidenum">
              <a:rPr lang="en-US" smtClean="0"/>
              <a:pPr/>
              <a:t>25</a:t>
            </a:fld>
            <a:endParaRPr lang="en-US"/>
          </a:p>
        </p:txBody>
      </p:sp>
    </p:spTree>
    <p:extLst>
      <p:ext uri="{BB962C8B-B14F-4D97-AF65-F5344CB8AC3E}">
        <p14:creationId xmlns:p14="http://schemas.microsoft.com/office/powerpoint/2010/main" val="29417287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Responsibilities  - All Tenants </a:t>
            </a:r>
          </a:p>
        </p:txBody>
      </p:sp>
      <p:sp>
        <p:nvSpPr>
          <p:cNvPr id="3" name="Content Placeholder 4"/>
          <p:cNvSpPr txBox="1">
            <a:spLocks/>
          </p:cNvSpPr>
          <p:nvPr/>
        </p:nvSpPr>
        <p:spPr>
          <a:xfrm>
            <a:off x="381000" y="1219200"/>
            <a:ext cx="8153400" cy="4978400"/>
          </a:xfrm>
          <a:prstGeom prst="rect">
            <a:avLst/>
          </a:prstGeom>
        </p:spPr>
        <p:txBody>
          <a:bodyPr>
            <a:noAutofit/>
          </a:bodyPr>
          <a:lstStyle>
            <a:lvl1pPr marL="171450" indent="-171450" algn="l" defTabSz="685800" rtl="0" eaLnBrk="1" latinLnBrk="0" hangingPunct="1">
              <a:lnSpc>
                <a:spcPct val="90000"/>
              </a:lnSpc>
              <a:spcBef>
                <a:spcPts val="750"/>
              </a:spcBef>
              <a:buFont typeface="Arial"/>
              <a:buChar char="•"/>
              <a:defRPr sz="15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35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2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457200" indent="-457200">
              <a:lnSpc>
                <a:spcPct val="100000"/>
              </a:lnSpc>
              <a:spcAft>
                <a:spcPts val="600"/>
              </a:spcAft>
              <a:buFont typeface="+mj-lt"/>
              <a:buAutoNum type="arabicPeriod"/>
            </a:pPr>
            <a:r>
              <a:rPr lang="en-US" sz="2000" dirty="0"/>
              <a:t>Be able to locate and identify: </a:t>
            </a:r>
          </a:p>
          <a:p>
            <a:pPr lvl="1">
              <a:lnSpc>
                <a:spcPct val="100000"/>
              </a:lnSpc>
              <a:spcAft>
                <a:spcPts val="600"/>
              </a:spcAft>
            </a:pPr>
            <a:r>
              <a:rPr lang="en-US" sz="2000" dirty="0"/>
              <a:t>Evacuation corridors</a:t>
            </a:r>
          </a:p>
          <a:p>
            <a:pPr lvl="1">
              <a:lnSpc>
                <a:spcPct val="100000"/>
              </a:lnSpc>
              <a:spcAft>
                <a:spcPts val="600"/>
              </a:spcAft>
            </a:pPr>
            <a:r>
              <a:rPr lang="en-US" sz="2000" dirty="0"/>
              <a:t>Exit stairwells</a:t>
            </a:r>
          </a:p>
          <a:p>
            <a:pPr lvl="1">
              <a:lnSpc>
                <a:spcPct val="100000"/>
              </a:lnSpc>
              <a:spcAft>
                <a:spcPts val="600"/>
              </a:spcAft>
            </a:pPr>
            <a:r>
              <a:rPr lang="en-US" sz="2000" dirty="0"/>
              <a:t>Fire extinguishers</a:t>
            </a:r>
          </a:p>
          <a:p>
            <a:pPr lvl="1">
              <a:lnSpc>
                <a:spcPct val="100000"/>
              </a:lnSpc>
              <a:spcAft>
                <a:spcPts val="600"/>
              </a:spcAft>
            </a:pPr>
            <a:r>
              <a:rPr lang="en-US" sz="2000" dirty="0"/>
              <a:t>Pull Stations </a:t>
            </a:r>
          </a:p>
          <a:p>
            <a:pPr lvl="1">
              <a:lnSpc>
                <a:spcPct val="100000"/>
              </a:lnSpc>
              <a:spcAft>
                <a:spcPts val="600"/>
              </a:spcAft>
            </a:pPr>
            <a:r>
              <a:rPr lang="en-US" sz="2000" dirty="0"/>
              <a:t>Relocation areas</a:t>
            </a:r>
          </a:p>
          <a:p>
            <a:pPr marL="457200" indent="-457200">
              <a:lnSpc>
                <a:spcPct val="100000"/>
              </a:lnSpc>
              <a:spcAft>
                <a:spcPts val="600"/>
              </a:spcAft>
              <a:buFont typeface="+mj-lt"/>
              <a:buAutoNum type="arabicPeriod"/>
            </a:pPr>
            <a:r>
              <a:rPr lang="en-US" sz="2000" dirty="0"/>
              <a:t>Listen and follow instructions as indicated within the automated messages. If requested to evacuate, proceed to the nearest stairwell. </a:t>
            </a:r>
          </a:p>
          <a:p>
            <a:pPr marL="457200" indent="-457200">
              <a:lnSpc>
                <a:spcPct val="100000"/>
              </a:lnSpc>
              <a:spcAft>
                <a:spcPts val="600"/>
              </a:spcAft>
              <a:buFont typeface="+mj-lt"/>
              <a:buAutoNum type="arabicPeriod"/>
            </a:pPr>
            <a:r>
              <a:rPr lang="en-US" sz="2000" dirty="0"/>
              <a:t>Don’t bring any belongings that could fall and create a slipping hazard.</a:t>
            </a:r>
          </a:p>
          <a:p>
            <a:pPr marL="457200" indent="-457200">
              <a:lnSpc>
                <a:spcPct val="100000"/>
              </a:lnSpc>
              <a:spcAft>
                <a:spcPts val="600"/>
              </a:spcAft>
              <a:buFont typeface="+mj-lt"/>
              <a:buAutoNum type="arabicPeriod"/>
            </a:pPr>
            <a:r>
              <a:rPr lang="en-US" sz="2000" dirty="0"/>
              <a:t>Walk calmly and orderly down the stairwell, staying on the right hand side. Upon exiting the building, proceed to your designated muster point. </a:t>
            </a:r>
          </a:p>
        </p:txBody>
      </p:sp>
      <p:pic>
        <p:nvPicPr>
          <p:cNvPr id="4"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9881" y="189785"/>
            <a:ext cx="1452817" cy="90198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fld id="{67672C29-12BE-3B42-AC37-FD87CC399F63}" type="slidenum">
              <a:rPr lang="en-US" smtClean="0"/>
              <a:pPr/>
              <a:t>26</a:t>
            </a:fld>
            <a:endParaRPr lang="en-US"/>
          </a:p>
        </p:txBody>
      </p:sp>
    </p:spTree>
    <p:extLst>
      <p:ext uri="{BB962C8B-B14F-4D97-AF65-F5344CB8AC3E}">
        <p14:creationId xmlns:p14="http://schemas.microsoft.com/office/powerpoint/2010/main" val="35330630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622731" y="1376980"/>
            <a:ext cx="4957565" cy="1269402"/>
          </a:xfrm>
        </p:spPr>
        <p:txBody>
          <a:bodyPr/>
          <a:lstStyle/>
          <a:p>
            <a:r>
              <a:rPr lang="en-GB" sz="3600" b="1" dirty="0"/>
              <a:t>#4 – Emergency Procedures – Fire Alarm </a:t>
            </a:r>
            <a:endParaRPr lang="en-US" sz="3600" b="1" dirty="0"/>
          </a:p>
        </p:txBody>
      </p:sp>
      <p:sp>
        <p:nvSpPr>
          <p:cNvPr id="7" name="Date Placeholder 3"/>
          <p:cNvSpPr txBox="1">
            <a:spLocks/>
          </p:cNvSpPr>
          <p:nvPr/>
        </p:nvSpPr>
        <p:spPr bwMode="auto">
          <a:xfrm>
            <a:off x="6010332" y="3365170"/>
            <a:ext cx="2569965" cy="2730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Arial" pitchFamily="34" charset="0"/>
                <a:ea typeface="+mn-ea"/>
                <a:cs typeface="+mn-cs"/>
              </a:defRPr>
            </a:lvl1pPr>
            <a:lvl2pPr marL="742950" indent="-285750" algn="l" defTabSz="457200" rtl="0" eaLnBrk="1" latinLnBrk="0" hangingPunct="1">
              <a:defRPr sz="1800" kern="1200">
                <a:solidFill>
                  <a:schemeClr val="tx1"/>
                </a:solidFill>
                <a:latin typeface="Arial" pitchFamily="34" charset="0"/>
                <a:ea typeface="+mn-ea"/>
                <a:cs typeface="+mn-cs"/>
              </a:defRPr>
            </a:lvl2pPr>
            <a:lvl3pPr marL="1143000" indent="-228600" algn="l" defTabSz="457200" rtl="0" eaLnBrk="1" latinLnBrk="0" hangingPunct="1">
              <a:defRPr sz="1800" kern="1200">
                <a:solidFill>
                  <a:schemeClr val="tx1"/>
                </a:solidFill>
                <a:latin typeface="Arial" pitchFamily="34" charset="0"/>
                <a:ea typeface="+mn-ea"/>
                <a:cs typeface="+mn-cs"/>
              </a:defRPr>
            </a:lvl3pPr>
            <a:lvl4pPr marL="1600200" indent="-228600" algn="l" defTabSz="457200" rtl="0" eaLnBrk="1" latinLnBrk="0" hangingPunct="1">
              <a:defRPr sz="1800" kern="1200">
                <a:solidFill>
                  <a:schemeClr val="tx1"/>
                </a:solidFill>
                <a:latin typeface="Arial" pitchFamily="34" charset="0"/>
                <a:ea typeface="+mn-ea"/>
                <a:cs typeface="+mn-cs"/>
              </a:defRPr>
            </a:lvl4pPr>
            <a:lvl5pPr marL="2057400" indent="-228600" algn="l" defTabSz="457200" rtl="0" eaLnBrk="1" latinLnBrk="0" hangingPunct="1">
              <a:defRPr sz="1800" kern="1200">
                <a:solidFill>
                  <a:schemeClr val="tx1"/>
                </a:solidFill>
                <a:latin typeface="Arial" pitchFamily="34" charset="0"/>
                <a:ea typeface="+mn-ea"/>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9pPr>
          </a:lstStyle>
          <a:p>
            <a:pPr algn="r" fontAlgn="base">
              <a:spcBef>
                <a:spcPct val="0"/>
              </a:spcBef>
              <a:spcAft>
                <a:spcPct val="0"/>
              </a:spcAft>
              <a:defRPr/>
            </a:pPr>
            <a:endParaRPr lang="en-GB" sz="1600" b="1" dirty="0">
              <a:solidFill>
                <a:schemeClr val="accent2"/>
              </a:solidFill>
            </a:endParaRPr>
          </a:p>
        </p:txBody>
      </p:sp>
      <p:sp>
        <p:nvSpPr>
          <p:cNvPr id="2" name="Picture Placeholder 1"/>
          <p:cNvSpPr>
            <a:spLocks noGrp="1"/>
          </p:cNvSpPr>
          <p:nvPr>
            <p:ph type="pic" sz="quarter" idx="11"/>
          </p:nvPr>
        </p:nvSpPr>
        <p:spPr/>
      </p:sp>
      <p:pic>
        <p:nvPicPr>
          <p:cNvPr id="9" name="Picture Placehold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1" y="0"/>
            <a:ext cx="4062526" cy="6858000"/>
          </a:xfrm>
        </p:spPr>
      </p:pic>
      <p:pic>
        <p:nvPicPr>
          <p:cNvPr id="8" name="Picture Placeholder 4"/>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tretch>
            <a:fillRect/>
          </a:stretch>
        </p:blipFill>
        <p:spPr>
          <a:xfrm>
            <a:off x="0" y="0"/>
            <a:ext cx="4089400" cy="6858000"/>
          </a:xfrm>
        </p:spPr>
      </p:pic>
      <p:pic>
        <p:nvPicPr>
          <p:cNvPr id="10"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a:extLst>
              <a:ext uri="{FF2B5EF4-FFF2-40B4-BE49-F238E27FC236}">
                <a16:creationId xmlns="" xmlns:a16="http://schemas.microsoft.com/office/drawing/2014/main" id="{4E7AD7CD-5995-4376-A373-4BB70D0BC2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8016" y="5956014"/>
            <a:ext cx="1452817" cy="90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1975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7672C29-12BE-3B42-AC37-FD87CC399F63}" type="slidenum">
              <a:rPr lang="en-US" smtClean="0"/>
              <a:pPr/>
              <a:t>28</a:t>
            </a:fld>
            <a:endParaRPr lang="en-US"/>
          </a:p>
        </p:txBody>
      </p:sp>
      <p:pic>
        <p:nvPicPr>
          <p:cNvPr id="8" name="Picture Placeholder 7"/>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8286" b="8286"/>
          <a:stretch>
            <a:fillRect/>
          </a:stretch>
        </p:blipFill>
        <p:spPr>
          <a:xfrm>
            <a:off x="550862" y="3360420"/>
            <a:ext cx="3929697" cy="2732405"/>
          </a:xfrm>
        </p:spPr>
      </p:pic>
      <p:pic>
        <p:nvPicPr>
          <p:cNvPr id="9" name="Picture Placeholder 8"/>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8286" b="8286"/>
          <a:stretch>
            <a:fillRect/>
          </a:stretch>
        </p:blipFill>
        <p:spPr>
          <a:xfrm>
            <a:off x="4434839" y="3348990"/>
            <a:ext cx="4006849" cy="2743835"/>
          </a:xfrm>
        </p:spPr>
      </p:pic>
      <p:sp>
        <p:nvSpPr>
          <p:cNvPr id="5" name="Text Placeholder 4"/>
          <p:cNvSpPr>
            <a:spLocks noGrp="1"/>
          </p:cNvSpPr>
          <p:nvPr>
            <p:ph type="body" sz="quarter" idx="13"/>
          </p:nvPr>
        </p:nvSpPr>
        <p:spPr>
          <a:xfrm>
            <a:off x="550862" y="1451610"/>
            <a:ext cx="7095807" cy="2088514"/>
          </a:xfrm>
        </p:spPr>
        <p:txBody>
          <a:bodyPr/>
          <a:lstStyle/>
          <a:p>
            <a:pPr marL="171450" indent="-171450">
              <a:buFont typeface="Arial" panose="020B0604020202020204" pitchFamily="34" charset="0"/>
              <a:buChar char="•"/>
            </a:pPr>
            <a:r>
              <a:rPr lang="en-US" sz="1800" dirty="0">
                <a:solidFill>
                  <a:srgbClr val="FF0000"/>
                </a:solidFill>
              </a:rPr>
              <a:t>Don’t Panic &amp; Stay Calm</a:t>
            </a:r>
          </a:p>
          <a:p>
            <a:pPr marL="171450" indent="-171450">
              <a:buFont typeface="Arial" panose="020B0604020202020204" pitchFamily="34" charset="0"/>
              <a:buChar char="•"/>
            </a:pPr>
            <a:r>
              <a:rPr lang="en-US" sz="1800" dirty="0">
                <a:solidFill>
                  <a:srgbClr val="35495A"/>
                </a:solidFill>
              </a:rPr>
              <a:t>Prepare to Evacuate</a:t>
            </a:r>
          </a:p>
          <a:p>
            <a:pPr marL="171450" indent="-171450">
              <a:buFont typeface="Arial" panose="020B0604020202020204" pitchFamily="34" charset="0"/>
              <a:buChar char="•"/>
            </a:pPr>
            <a:r>
              <a:rPr lang="en-US" sz="1800" dirty="0">
                <a:solidFill>
                  <a:srgbClr val="35495A"/>
                </a:solidFill>
              </a:rPr>
              <a:t>Start saving work and change footwear if necessary</a:t>
            </a:r>
          </a:p>
          <a:p>
            <a:pPr marL="171450" indent="-171450">
              <a:buFont typeface="Arial" panose="020B0604020202020204" pitchFamily="34" charset="0"/>
              <a:buChar char="•"/>
            </a:pPr>
            <a:r>
              <a:rPr lang="en-US" sz="1800" dirty="0">
                <a:solidFill>
                  <a:srgbClr val="35495A"/>
                </a:solidFill>
              </a:rPr>
              <a:t>Wait for further instructions from the fire alarm system</a:t>
            </a:r>
          </a:p>
          <a:p>
            <a:pPr marL="171450" indent="-171450">
              <a:buFont typeface="Arial" panose="020B0604020202020204" pitchFamily="34" charset="0"/>
              <a:buChar char="•"/>
            </a:pPr>
            <a:r>
              <a:rPr lang="en-US" sz="1800" dirty="0">
                <a:solidFill>
                  <a:srgbClr val="35495A"/>
                </a:solidFill>
              </a:rPr>
              <a:t>Listen to instructions or reminders from Fire Warden </a:t>
            </a:r>
          </a:p>
        </p:txBody>
      </p:sp>
      <p:sp>
        <p:nvSpPr>
          <p:cNvPr id="7" name="Title 6"/>
          <p:cNvSpPr>
            <a:spLocks noGrp="1"/>
          </p:cNvSpPr>
          <p:nvPr>
            <p:ph type="title"/>
          </p:nvPr>
        </p:nvSpPr>
        <p:spPr/>
        <p:txBody>
          <a:bodyPr>
            <a:normAutofit/>
          </a:bodyPr>
          <a:lstStyle/>
          <a:p>
            <a:r>
              <a:rPr lang="en-US" sz="2800" dirty="0"/>
              <a:t>Stage 1 (Alert)</a:t>
            </a:r>
          </a:p>
        </p:txBody>
      </p:sp>
      <p:sp>
        <p:nvSpPr>
          <p:cNvPr id="11" name="TextBox 10"/>
          <p:cNvSpPr txBox="1"/>
          <p:nvPr/>
        </p:nvSpPr>
        <p:spPr>
          <a:xfrm>
            <a:off x="914400" y="6299716"/>
            <a:ext cx="2218171" cy="369332"/>
          </a:xfrm>
          <a:prstGeom prst="rect">
            <a:avLst/>
          </a:prstGeom>
          <a:noFill/>
        </p:spPr>
        <p:txBody>
          <a:bodyPr wrap="square" rtlCol="0">
            <a:spAutoFit/>
          </a:bodyPr>
          <a:lstStyle/>
          <a:p>
            <a:pPr algn="ctr"/>
            <a:r>
              <a:rPr lang="en-US" dirty="0"/>
              <a:t>222 Berkeley</a:t>
            </a:r>
          </a:p>
        </p:txBody>
      </p:sp>
      <p:sp>
        <p:nvSpPr>
          <p:cNvPr id="12" name="TextBox 11"/>
          <p:cNvSpPr txBox="1"/>
          <p:nvPr/>
        </p:nvSpPr>
        <p:spPr>
          <a:xfrm>
            <a:off x="5383530" y="6309360"/>
            <a:ext cx="1874520" cy="369332"/>
          </a:xfrm>
          <a:prstGeom prst="rect">
            <a:avLst/>
          </a:prstGeom>
          <a:noFill/>
        </p:spPr>
        <p:txBody>
          <a:bodyPr wrap="square" rtlCol="0">
            <a:spAutoFit/>
          </a:bodyPr>
          <a:lstStyle/>
          <a:p>
            <a:pPr algn="ctr"/>
            <a:r>
              <a:rPr lang="en-US" dirty="0"/>
              <a:t>500 Boylston</a:t>
            </a:r>
          </a:p>
        </p:txBody>
      </p:sp>
    </p:spTree>
    <p:extLst>
      <p:ext uri="{BB962C8B-B14F-4D97-AF65-F5344CB8AC3E}">
        <p14:creationId xmlns:p14="http://schemas.microsoft.com/office/powerpoint/2010/main" val="3348313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7672C29-12BE-3B42-AC37-FD87CC399F63}" type="slidenum">
              <a:rPr lang="en-US" smtClean="0"/>
              <a:pPr/>
              <a:t>29</a:t>
            </a:fld>
            <a:endParaRPr lang="en-US"/>
          </a:p>
        </p:txBody>
      </p:sp>
      <p:sp>
        <p:nvSpPr>
          <p:cNvPr id="4" name="Text Placeholder 3"/>
          <p:cNvSpPr>
            <a:spLocks noGrp="1"/>
          </p:cNvSpPr>
          <p:nvPr>
            <p:ph type="body" sz="quarter" idx="13"/>
          </p:nvPr>
        </p:nvSpPr>
        <p:spPr>
          <a:xfrm>
            <a:off x="550862" y="1668780"/>
            <a:ext cx="3918267" cy="4424045"/>
          </a:xfrm>
        </p:spPr>
        <p:txBody>
          <a:bodyPr/>
          <a:lstStyle/>
          <a:p>
            <a:r>
              <a:rPr lang="en-US" sz="1600" dirty="0"/>
              <a:t>Proceed calmly to nearest Stairwell.  </a:t>
            </a:r>
            <a:r>
              <a:rPr lang="en-US" sz="1600" b="1" dirty="0"/>
              <a:t>Do not use elevators.</a:t>
            </a:r>
          </a:p>
          <a:p>
            <a:r>
              <a:rPr lang="en-US" sz="1600" dirty="0"/>
              <a:t>Do not bring any beverages or carry any items that could become a tripping hazard within stairwell.</a:t>
            </a:r>
          </a:p>
          <a:p>
            <a:r>
              <a:rPr lang="en-US" sz="1600" dirty="0"/>
              <a:t>Before opening any door, feel the door handle and the door itself for heat.  If hot, proceed to the next stairwell. </a:t>
            </a:r>
          </a:p>
          <a:p>
            <a:r>
              <a:rPr lang="en-US" sz="1600" dirty="0"/>
              <a:t>Proceed down the stairwell, single file and staying to the right and evacuate to the exterior of the property.  </a:t>
            </a:r>
            <a:r>
              <a:rPr lang="en-US" sz="1600" b="1" dirty="0"/>
              <a:t>Listen to all instructions by any Oxford, Security or emergency responder. </a:t>
            </a:r>
          </a:p>
          <a:p>
            <a:r>
              <a:rPr lang="en-US" sz="1600" dirty="0"/>
              <a:t>Congregate at your muster point and check with Fire Warden.</a:t>
            </a:r>
          </a:p>
          <a:p>
            <a:r>
              <a:rPr lang="en-US" sz="1600" dirty="0"/>
              <a:t>Fire Warden check in with OPIC at designated Oxford meeting spot (Trinity Church facing the library). </a:t>
            </a:r>
          </a:p>
        </p:txBody>
      </p:sp>
      <p:pic>
        <p:nvPicPr>
          <p:cNvPr id="7" name="Picture Placeholder 6"/>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5134" b="5134"/>
          <a:stretch>
            <a:fillRect/>
          </a:stretch>
        </p:blipFill>
        <p:spPr/>
      </p:pic>
      <p:sp>
        <p:nvSpPr>
          <p:cNvPr id="6" name="Title 5"/>
          <p:cNvSpPr>
            <a:spLocks noGrp="1"/>
          </p:cNvSpPr>
          <p:nvPr>
            <p:ph type="title"/>
          </p:nvPr>
        </p:nvSpPr>
        <p:spPr/>
        <p:txBody>
          <a:bodyPr>
            <a:normAutofit/>
          </a:bodyPr>
          <a:lstStyle/>
          <a:p>
            <a:r>
              <a:rPr lang="en-US" sz="2800" dirty="0"/>
              <a:t>Stage 2 (Alarm)</a:t>
            </a:r>
          </a:p>
        </p:txBody>
      </p:sp>
    </p:spTree>
    <p:extLst>
      <p:ext uri="{BB962C8B-B14F-4D97-AF65-F5344CB8AC3E}">
        <p14:creationId xmlns:p14="http://schemas.microsoft.com/office/powerpoint/2010/main" val="14005376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340100" y="1665288"/>
            <a:ext cx="5292861" cy="1332408"/>
          </a:xfrm>
        </p:spPr>
        <p:txBody>
          <a:bodyPr/>
          <a:lstStyle/>
          <a:p>
            <a:r>
              <a:rPr lang="en-GB" sz="3600" b="1" dirty="0"/>
              <a:t>#1 - Fire Classes &amp; Prevention </a:t>
            </a:r>
            <a:endParaRPr lang="en-US" sz="3600" b="1" dirty="0"/>
          </a:p>
        </p:txBody>
      </p:sp>
      <p:sp>
        <p:nvSpPr>
          <p:cNvPr id="7" name="Date Placeholder 3"/>
          <p:cNvSpPr txBox="1">
            <a:spLocks/>
          </p:cNvSpPr>
          <p:nvPr/>
        </p:nvSpPr>
        <p:spPr bwMode="auto">
          <a:xfrm>
            <a:off x="6010332" y="3365170"/>
            <a:ext cx="2569965" cy="2730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Arial" pitchFamily="34" charset="0"/>
                <a:ea typeface="+mn-ea"/>
                <a:cs typeface="+mn-cs"/>
              </a:defRPr>
            </a:lvl1pPr>
            <a:lvl2pPr marL="742950" indent="-285750" algn="l" defTabSz="457200" rtl="0" eaLnBrk="1" latinLnBrk="0" hangingPunct="1">
              <a:defRPr sz="1800" kern="1200">
                <a:solidFill>
                  <a:schemeClr val="tx1"/>
                </a:solidFill>
                <a:latin typeface="Arial" pitchFamily="34" charset="0"/>
                <a:ea typeface="+mn-ea"/>
                <a:cs typeface="+mn-cs"/>
              </a:defRPr>
            </a:lvl2pPr>
            <a:lvl3pPr marL="1143000" indent="-228600" algn="l" defTabSz="457200" rtl="0" eaLnBrk="1" latinLnBrk="0" hangingPunct="1">
              <a:defRPr sz="1800" kern="1200">
                <a:solidFill>
                  <a:schemeClr val="tx1"/>
                </a:solidFill>
                <a:latin typeface="Arial" pitchFamily="34" charset="0"/>
                <a:ea typeface="+mn-ea"/>
                <a:cs typeface="+mn-cs"/>
              </a:defRPr>
            </a:lvl3pPr>
            <a:lvl4pPr marL="1600200" indent="-228600" algn="l" defTabSz="457200" rtl="0" eaLnBrk="1" latinLnBrk="0" hangingPunct="1">
              <a:defRPr sz="1800" kern="1200">
                <a:solidFill>
                  <a:schemeClr val="tx1"/>
                </a:solidFill>
                <a:latin typeface="Arial" pitchFamily="34" charset="0"/>
                <a:ea typeface="+mn-ea"/>
                <a:cs typeface="+mn-cs"/>
              </a:defRPr>
            </a:lvl4pPr>
            <a:lvl5pPr marL="2057400" indent="-228600" algn="l" defTabSz="457200" rtl="0" eaLnBrk="1" latinLnBrk="0" hangingPunct="1">
              <a:defRPr sz="1800" kern="1200">
                <a:solidFill>
                  <a:schemeClr val="tx1"/>
                </a:solidFill>
                <a:latin typeface="Arial" pitchFamily="34" charset="0"/>
                <a:ea typeface="+mn-ea"/>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9pPr>
          </a:lstStyle>
          <a:p>
            <a:pPr algn="r" fontAlgn="base">
              <a:spcBef>
                <a:spcPct val="0"/>
              </a:spcBef>
              <a:spcAft>
                <a:spcPct val="0"/>
              </a:spcAft>
              <a:defRPr/>
            </a:pPr>
            <a:endParaRPr lang="en-GB" sz="1600" b="1" dirty="0">
              <a:solidFill>
                <a:schemeClr val="accent2"/>
              </a:solidFill>
            </a:endParaRPr>
          </a:p>
        </p:txBody>
      </p:sp>
      <p:sp>
        <p:nvSpPr>
          <p:cNvPr id="2" name="Picture Placeholder 1"/>
          <p:cNvSpPr>
            <a:spLocks noGrp="1"/>
          </p:cNvSpPr>
          <p:nvPr>
            <p:ph type="pic" sz="quarter" idx="11"/>
          </p:nvPr>
        </p:nvSpPr>
        <p:spPr/>
      </p:sp>
      <p:pic>
        <p:nvPicPr>
          <p:cNvPr id="9" name="Picture Placehold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1" y="0"/>
            <a:ext cx="4062526" cy="6858000"/>
          </a:xfrm>
        </p:spPr>
      </p:pic>
      <p:pic>
        <p:nvPicPr>
          <p:cNvPr id="8" name="Picture Placeholder 4"/>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tretch>
            <a:fillRect/>
          </a:stretch>
        </p:blipFill>
        <p:spPr>
          <a:xfrm>
            <a:off x="0" y="0"/>
            <a:ext cx="4103370" cy="6858000"/>
          </a:xfrm>
        </p:spPr>
      </p:pic>
      <p:pic>
        <p:nvPicPr>
          <p:cNvPr id="10"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a:extLst>
              <a:ext uri="{FF2B5EF4-FFF2-40B4-BE49-F238E27FC236}">
                <a16:creationId xmlns="" xmlns:a16="http://schemas.microsoft.com/office/drawing/2014/main" id="{C34FC311-7B0E-4084-983A-C0A2D81533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8016" y="5841438"/>
            <a:ext cx="1452817" cy="90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9340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Person Requiring Assistance (PRA) </a:t>
            </a:r>
          </a:p>
        </p:txBody>
      </p:sp>
      <p:sp>
        <p:nvSpPr>
          <p:cNvPr id="5" name="Vertical Content Placeholder 2"/>
          <p:cNvSpPr>
            <a:spLocks noGrp="1"/>
          </p:cNvSpPr>
          <p:nvPr>
            <p:ph orient="vert" sz="quarter" idx="11"/>
          </p:nvPr>
        </p:nvSpPr>
        <p:spPr>
          <a:xfrm>
            <a:off x="578643" y="1550798"/>
            <a:ext cx="7597646" cy="4824602"/>
          </a:xfrm>
          <a:solidFill>
            <a:schemeClr val="bg1"/>
          </a:solidFill>
        </p:spPr>
        <p:txBody>
          <a:bodyPr>
            <a:normAutofit/>
          </a:bodyPr>
          <a:lstStyle/>
          <a:p>
            <a:r>
              <a:rPr lang="en-US" sz="2400" dirty="0">
                <a:solidFill>
                  <a:srgbClr val="35495A"/>
                </a:solidFill>
              </a:rPr>
              <a:t>If the floor is evacuating (Stage II), proceed to the nearest stairwell and wait until the rest of the floor has fully evacuated. </a:t>
            </a:r>
          </a:p>
          <a:p>
            <a:endParaRPr lang="en-US" sz="2400" dirty="0">
              <a:solidFill>
                <a:srgbClr val="35495A"/>
              </a:solidFill>
            </a:endParaRPr>
          </a:p>
          <a:p>
            <a:r>
              <a:rPr lang="en-US" sz="2400" dirty="0">
                <a:solidFill>
                  <a:srgbClr val="35495A"/>
                </a:solidFill>
              </a:rPr>
              <a:t>Ensure the Fire Warden is aware of your location </a:t>
            </a:r>
          </a:p>
          <a:p>
            <a:pPr marL="0" indent="0">
              <a:buNone/>
            </a:pPr>
            <a:endParaRPr lang="en-US" sz="2400" dirty="0">
              <a:solidFill>
                <a:srgbClr val="35495A"/>
              </a:solidFill>
            </a:endParaRPr>
          </a:p>
          <a:p>
            <a:r>
              <a:rPr lang="en-US" sz="2400" dirty="0">
                <a:solidFill>
                  <a:srgbClr val="35495A"/>
                </a:solidFill>
              </a:rPr>
              <a:t>If smoke or a fire becomes threatening, move to the interior of the stairwell and close the door behind you</a:t>
            </a:r>
          </a:p>
          <a:p>
            <a:pPr marL="0" indent="0">
              <a:buNone/>
            </a:pPr>
            <a:endParaRPr lang="en-US" sz="2400" dirty="0">
              <a:solidFill>
                <a:srgbClr val="35495A"/>
              </a:solidFill>
            </a:endParaRPr>
          </a:p>
          <a:p>
            <a:endParaRPr lang="en-US" sz="2400" dirty="0"/>
          </a:p>
          <a:p>
            <a:pPr marL="0" indent="0">
              <a:buNone/>
            </a:pPr>
            <a:endParaRPr lang="en-US" sz="2400" dirty="0"/>
          </a:p>
        </p:txBody>
      </p:sp>
      <p:pic>
        <p:nvPicPr>
          <p:cNvPr id="6"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9881" y="189785"/>
            <a:ext cx="1452817" cy="90198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67672C29-12BE-3B42-AC37-FD87CC399F63}" type="slidenum">
              <a:rPr lang="en-US" smtClean="0"/>
              <a:pPr/>
              <a:t>30</a:t>
            </a:fld>
            <a:endParaRPr lang="en-US"/>
          </a:p>
        </p:txBody>
      </p:sp>
    </p:spTree>
    <p:extLst>
      <p:ext uri="{BB962C8B-B14F-4D97-AF65-F5344CB8AC3E}">
        <p14:creationId xmlns:p14="http://schemas.microsoft.com/office/powerpoint/2010/main" val="39680007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7672C29-12BE-3B42-AC37-FD87CC399F63}" type="slidenum">
              <a:rPr lang="en-US" smtClean="0"/>
              <a:pPr/>
              <a:t>31</a:t>
            </a:fld>
            <a:endParaRPr lang="en-US" dirty="0"/>
          </a:p>
        </p:txBody>
      </p:sp>
      <p:sp>
        <p:nvSpPr>
          <p:cNvPr id="5" name="Title 4"/>
          <p:cNvSpPr>
            <a:spLocks noGrp="1"/>
          </p:cNvSpPr>
          <p:nvPr>
            <p:ph type="title"/>
          </p:nvPr>
        </p:nvSpPr>
        <p:spPr>
          <a:xfrm>
            <a:off x="550863" y="392116"/>
            <a:ext cx="6391931" cy="605631"/>
          </a:xfrm>
        </p:spPr>
        <p:txBody>
          <a:bodyPr>
            <a:normAutofit/>
          </a:bodyPr>
          <a:lstStyle/>
          <a:p>
            <a:r>
              <a:rPr lang="en-US" sz="2800" dirty="0"/>
              <a:t>Stage II (Alarm)  - </a:t>
            </a:r>
            <a:r>
              <a:rPr lang="en-US" sz="2800" dirty="0">
                <a:solidFill>
                  <a:srgbClr val="C00000"/>
                </a:solidFill>
              </a:rPr>
              <a:t>EMERGENCY </a:t>
            </a:r>
            <a:endParaRPr lang="en-US" sz="2800" dirty="0"/>
          </a:p>
        </p:txBody>
      </p:sp>
      <p:sp>
        <p:nvSpPr>
          <p:cNvPr id="15" name="Vertical Content Placeholder 2"/>
          <p:cNvSpPr>
            <a:spLocks noGrp="1"/>
          </p:cNvSpPr>
          <p:nvPr>
            <p:ph orient="vert" sz="quarter" idx="11"/>
          </p:nvPr>
        </p:nvSpPr>
        <p:spPr>
          <a:xfrm>
            <a:off x="401639" y="1333500"/>
            <a:ext cx="4614861" cy="4788696"/>
          </a:xfrm>
          <a:solidFill>
            <a:schemeClr val="bg1"/>
          </a:solidFill>
        </p:spPr>
        <p:txBody>
          <a:bodyPr>
            <a:normAutofit fontScale="85000" lnSpcReduction="10000"/>
          </a:bodyPr>
          <a:lstStyle/>
          <a:p>
            <a:pPr marL="0" indent="0">
              <a:buNone/>
            </a:pPr>
            <a:r>
              <a:rPr lang="en-US" sz="2400" b="1" dirty="0"/>
              <a:t>Stairwell: </a:t>
            </a:r>
          </a:p>
          <a:p>
            <a:pPr marL="0" indent="0">
              <a:buNone/>
            </a:pPr>
            <a:endParaRPr lang="en-US" sz="2400" b="1" dirty="0"/>
          </a:p>
          <a:p>
            <a:r>
              <a:rPr lang="en-US" sz="2400" dirty="0"/>
              <a:t>If smoke is encountered in a stairwell, exit on the closest floor and cross over to another stairwell.</a:t>
            </a:r>
          </a:p>
          <a:p>
            <a:pPr marL="0" indent="0">
              <a:buNone/>
            </a:pPr>
            <a:endParaRPr lang="en-US" sz="2400" b="1" dirty="0"/>
          </a:p>
          <a:p>
            <a:pPr marL="0" indent="0">
              <a:buNone/>
            </a:pPr>
            <a:r>
              <a:rPr lang="en-US" sz="2400" b="1" dirty="0"/>
              <a:t>Floor: </a:t>
            </a:r>
          </a:p>
          <a:p>
            <a:pPr marL="0" indent="0">
              <a:buNone/>
            </a:pPr>
            <a:endParaRPr lang="en-US" sz="2400" b="1" dirty="0"/>
          </a:p>
          <a:p>
            <a:r>
              <a:rPr lang="en-US" sz="2400" dirty="0"/>
              <a:t>If a stairwell cannot be accessed from </a:t>
            </a:r>
            <a:r>
              <a:rPr lang="en-US" sz="2400"/>
              <a:t>your floor</a:t>
            </a:r>
            <a:r>
              <a:rPr lang="en-US" sz="2400" dirty="0"/>
              <a:t>, return to a safe suite or boardroom. </a:t>
            </a:r>
          </a:p>
          <a:p>
            <a:r>
              <a:rPr lang="en-US" sz="2400" dirty="0"/>
              <a:t>Close (do not lock) all doors </a:t>
            </a:r>
          </a:p>
          <a:p>
            <a:r>
              <a:rPr lang="en-US" sz="2400" dirty="0"/>
              <a:t>Seal cracks where smoke can enter by using any material possible</a:t>
            </a:r>
          </a:p>
          <a:p>
            <a:pPr marL="0" indent="0">
              <a:buNone/>
            </a:pPr>
            <a:endParaRPr lang="en-US" sz="2400" dirty="0">
              <a:solidFill>
                <a:srgbClr val="FF0000"/>
              </a:solidFill>
            </a:endParaRPr>
          </a:p>
          <a:p>
            <a:pPr marL="0" indent="0" algn="ctr">
              <a:buNone/>
            </a:pPr>
            <a:r>
              <a:rPr lang="en-US" sz="2400" i="1" dirty="0">
                <a:solidFill>
                  <a:srgbClr val="FF0000"/>
                </a:solidFill>
              </a:rPr>
              <a:t>  </a:t>
            </a:r>
            <a:r>
              <a:rPr lang="en-US" sz="2400" b="1" i="1" dirty="0">
                <a:solidFill>
                  <a:srgbClr val="FF0000"/>
                </a:solidFill>
              </a:rPr>
              <a:t>CONSIDER AN EMERGENCY KIT </a:t>
            </a:r>
          </a:p>
        </p:txBody>
      </p:sp>
      <p:pic>
        <p:nvPicPr>
          <p:cNvPr id="8194" name="764290A1-1C56-4994-B9E7-6E3F30CBE5BC"/>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4591450" y="2271932"/>
            <a:ext cx="4835948" cy="3626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9881" y="189785"/>
            <a:ext cx="1452817" cy="90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2194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Post Evacuation </a:t>
            </a:r>
          </a:p>
        </p:txBody>
      </p:sp>
      <p:sp>
        <p:nvSpPr>
          <p:cNvPr id="5" name="Vertical Content Placeholder 2"/>
          <p:cNvSpPr>
            <a:spLocks noGrp="1"/>
          </p:cNvSpPr>
          <p:nvPr>
            <p:ph orient="vert" sz="quarter" idx="11"/>
          </p:nvPr>
        </p:nvSpPr>
        <p:spPr>
          <a:xfrm>
            <a:off x="385763" y="1604199"/>
            <a:ext cx="7144590" cy="4581528"/>
          </a:xfrm>
          <a:solidFill>
            <a:schemeClr val="bg1"/>
          </a:solidFill>
        </p:spPr>
        <p:txBody>
          <a:bodyPr>
            <a:normAutofit/>
          </a:bodyPr>
          <a:lstStyle/>
          <a:p>
            <a:r>
              <a:rPr lang="en-US" sz="2400" dirty="0"/>
              <a:t>“All Clear” – Can only be given by Boston Fire Department </a:t>
            </a:r>
          </a:p>
          <a:p>
            <a:pPr marL="0" indent="0">
              <a:buNone/>
            </a:pPr>
            <a:endParaRPr lang="en-US" sz="2400" dirty="0"/>
          </a:p>
          <a:p>
            <a:r>
              <a:rPr lang="en-US" sz="2400" dirty="0"/>
              <a:t>Wait for further instruction from Security or Oxford Properties via Send Word Now or in person at Trinity Church</a:t>
            </a:r>
          </a:p>
          <a:p>
            <a:pPr marL="0" indent="0">
              <a:buNone/>
            </a:pPr>
            <a:endParaRPr lang="en-US" sz="2400" dirty="0"/>
          </a:p>
          <a:p>
            <a:r>
              <a:rPr lang="en-US" sz="2400" dirty="0"/>
              <a:t>Patiently reenter the building and wait for the next available elevator</a:t>
            </a:r>
          </a:p>
          <a:p>
            <a:pPr marL="0" indent="0">
              <a:buNone/>
            </a:pPr>
            <a:endParaRPr lang="en-US" sz="2400" dirty="0"/>
          </a:p>
        </p:txBody>
      </p:sp>
      <p:pic>
        <p:nvPicPr>
          <p:cNvPr id="6"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7180" y="233663"/>
            <a:ext cx="1452817" cy="90198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67672C29-12BE-3B42-AC37-FD87CC399F63}" type="slidenum">
              <a:rPr lang="en-US" smtClean="0"/>
              <a:pPr/>
              <a:t>32</a:t>
            </a:fld>
            <a:endParaRPr lang="en-US"/>
          </a:p>
        </p:txBody>
      </p:sp>
    </p:spTree>
    <p:extLst>
      <p:ext uri="{BB962C8B-B14F-4D97-AF65-F5344CB8AC3E}">
        <p14:creationId xmlns:p14="http://schemas.microsoft.com/office/powerpoint/2010/main" val="37742815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05025" y="1441525"/>
            <a:ext cx="4675271" cy="1355463"/>
          </a:xfrm>
        </p:spPr>
        <p:txBody>
          <a:bodyPr/>
          <a:lstStyle/>
          <a:p>
            <a:r>
              <a:rPr lang="en-GB" sz="3200" b="1" dirty="0"/>
              <a:t># 5 -Emergency Procedures –</a:t>
            </a:r>
            <a:br>
              <a:rPr lang="en-GB" sz="3200" b="1" dirty="0"/>
            </a:br>
            <a:r>
              <a:rPr lang="en-GB" sz="3200" b="1" dirty="0"/>
              <a:t>Other</a:t>
            </a:r>
            <a:endParaRPr lang="en-US" sz="3200" b="1" dirty="0"/>
          </a:p>
        </p:txBody>
      </p:sp>
      <p:sp>
        <p:nvSpPr>
          <p:cNvPr id="7" name="Date Placeholder 3"/>
          <p:cNvSpPr txBox="1">
            <a:spLocks/>
          </p:cNvSpPr>
          <p:nvPr/>
        </p:nvSpPr>
        <p:spPr bwMode="auto">
          <a:xfrm>
            <a:off x="6010332" y="3365170"/>
            <a:ext cx="2569965" cy="2730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Arial" pitchFamily="34" charset="0"/>
                <a:ea typeface="+mn-ea"/>
                <a:cs typeface="+mn-cs"/>
              </a:defRPr>
            </a:lvl1pPr>
            <a:lvl2pPr marL="742950" indent="-285750" algn="l" defTabSz="457200" rtl="0" eaLnBrk="1" latinLnBrk="0" hangingPunct="1">
              <a:defRPr sz="1800" kern="1200">
                <a:solidFill>
                  <a:schemeClr val="tx1"/>
                </a:solidFill>
                <a:latin typeface="Arial" pitchFamily="34" charset="0"/>
                <a:ea typeface="+mn-ea"/>
                <a:cs typeface="+mn-cs"/>
              </a:defRPr>
            </a:lvl2pPr>
            <a:lvl3pPr marL="1143000" indent="-228600" algn="l" defTabSz="457200" rtl="0" eaLnBrk="1" latinLnBrk="0" hangingPunct="1">
              <a:defRPr sz="1800" kern="1200">
                <a:solidFill>
                  <a:schemeClr val="tx1"/>
                </a:solidFill>
                <a:latin typeface="Arial" pitchFamily="34" charset="0"/>
                <a:ea typeface="+mn-ea"/>
                <a:cs typeface="+mn-cs"/>
              </a:defRPr>
            </a:lvl3pPr>
            <a:lvl4pPr marL="1600200" indent="-228600" algn="l" defTabSz="457200" rtl="0" eaLnBrk="1" latinLnBrk="0" hangingPunct="1">
              <a:defRPr sz="1800" kern="1200">
                <a:solidFill>
                  <a:schemeClr val="tx1"/>
                </a:solidFill>
                <a:latin typeface="Arial" pitchFamily="34" charset="0"/>
                <a:ea typeface="+mn-ea"/>
                <a:cs typeface="+mn-cs"/>
              </a:defRPr>
            </a:lvl4pPr>
            <a:lvl5pPr marL="2057400" indent="-228600" algn="l" defTabSz="457200" rtl="0" eaLnBrk="1" latinLnBrk="0" hangingPunct="1">
              <a:defRPr sz="1800" kern="1200">
                <a:solidFill>
                  <a:schemeClr val="tx1"/>
                </a:solidFill>
                <a:latin typeface="Arial" pitchFamily="34" charset="0"/>
                <a:ea typeface="+mn-ea"/>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9pPr>
          </a:lstStyle>
          <a:p>
            <a:pPr algn="r" fontAlgn="base">
              <a:spcBef>
                <a:spcPct val="0"/>
              </a:spcBef>
              <a:spcAft>
                <a:spcPct val="0"/>
              </a:spcAft>
              <a:defRPr/>
            </a:pPr>
            <a:endParaRPr lang="en-GB" sz="1600" b="1" dirty="0">
              <a:solidFill>
                <a:schemeClr val="accent2"/>
              </a:solidFill>
            </a:endParaRPr>
          </a:p>
        </p:txBody>
      </p:sp>
      <p:sp>
        <p:nvSpPr>
          <p:cNvPr id="2" name="Picture Placeholder 1"/>
          <p:cNvSpPr>
            <a:spLocks noGrp="1"/>
          </p:cNvSpPr>
          <p:nvPr>
            <p:ph type="pic" sz="quarter" idx="11"/>
          </p:nvPr>
        </p:nvSpPr>
        <p:spPr/>
      </p:sp>
      <p:pic>
        <p:nvPicPr>
          <p:cNvPr id="9" name="Picture Placehold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1" y="0"/>
            <a:ext cx="4062526" cy="6858000"/>
          </a:xfrm>
        </p:spPr>
      </p:pic>
      <p:pic>
        <p:nvPicPr>
          <p:cNvPr id="8" name="Picture Placeholder 4"/>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tretch>
            <a:fillRect/>
          </a:stretch>
        </p:blipFill>
        <p:spPr>
          <a:xfrm>
            <a:off x="0" y="0"/>
            <a:ext cx="4089400" cy="6858000"/>
          </a:xfrm>
        </p:spPr>
      </p:pic>
      <p:pic>
        <p:nvPicPr>
          <p:cNvPr id="10"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a:extLst>
              <a:ext uri="{FF2B5EF4-FFF2-40B4-BE49-F238E27FC236}">
                <a16:creationId xmlns="" xmlns:a16="http://schemas.microsoft.com/office/drawing/2014/main" id="{D527BB4C-BB4A-42CE-8E23-9287E04463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8016" y="5956014"/>
            <a:ext cx="1452817" cy="90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3793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Content Placeholder 1"/>
          <p:cNvSpPr>
            <a:spLocks noGrp="1"/>
          </p:cNvSpPr>
          <p:nvPr>
            <p:ph orient="vert" sz="quarter" idx="11"/>
          </p:nvPr>
        </p:nvSpPr>
        <p:spPr/>
        <p:txBody>
          <a:bodyPr>
            <a:normAutofit fontScale="92500" lnSpcReduction="20000"/>
          </a:bodyPr>
          <a:lstStyle/>
          <a:p>
            <a:pPr>
              <a:lnSpc>
                <a:spcPct val="150000"/>
              </a:lnSpc>
            </a:pPr>
            <a:r>
              <a:rPr lang="en-US" sz="2400" dirty="0"/>
              <a:t>Is the opposite of evacuation.  It means staying indoors and taking refuge in an interior room for protection.</a:t>
            </a:r>
          </a:p>
          <a:p>
            <a:pPr>
              <a:lnSpc>
                <a:spcPct val="150000"/>
              </a:lnSpc>
            </a:pPr>
            <a:r>
              <a:rPr lang="en-US" sz="2400" dirty="0"/>
              <a:t>Local authorities order shelter-in-place directives when you are safer indoors than outdoors. </a:t>
            </a:r>
          </a:p>
          <a:p>
            <a:pPr>
              <a:lnSpc>
                <a:spcPct val="150000"/>
              </a:lnSpc>
            </a:pPr>
            <a:r>
              <a:rPr lang="en-US" sz="2400" dirty="0"/>
              <a:t>Reasons for a shelter-in-place directive include:</a:t>
            </a:r>
          </a:p>
          <a:p>
            <a:pPr lvl="1">
              <a:lnSpc>
                <a:spcPct val="150000"/>
              </a:lnSpc>
            </a:pPr>
            <a:r>
              <a:rPr lang="en-US" sz="2250" dirty="0"/>
              <a:t>Severe weather (hurricane, tornado, blizzard, extreme temperatures) causing unsafe weather conditions outdoors</a:t>
            </a:r>
          </a:p>
          <a:p>
            <a:pPr lvl="1">
              <a:lnSpc>
                <a:spcPct val="150000"/>
              </a:lnSpc>
            </a:pPr>
            <a:r>
              <a:rPr lang="en-US" sz="2250" dirty="0"/>
              <a:t>A chemical, biological or radiological spill or release may contaminate the air outdoors</a:t>
            </a:r>
          </a:p>
        </p:txBody>
      </p:sp>
      <p:sp>
        <p:nvSpPr>
          <p:cNvPr id="3" name="Title 2"/>
          <p:cNvSpPr>
            <a:spLocks noGrp="1"/>
          </p:cNvSpPr>
          <p:nvPr>
            <p:ph type="title"/>
          </p:nvPr>
        </p:nvSpPr>
        <p:spPr/>
        <p:txBody>
          <a:bodyPr>
            <a:normAutofit/>
          </a:bodyPr>
          <a:lstStyle/>
          <a:p>
            <a:r>
              <a:rPr lang="en-US" sz="2800" dirty="0"/>
              <a:t>Shelter-in –Place	</a:t>
            </a:r>
          </a:p>
        </p:txBody>
      </p:sp>
      <p:sp>
        <p:nvSpPr>
          <p:cNvPr id="4" name="Slide Number Placeholder 3"/>
          <p:cNvSpPr>
            <a:spLocks noGrp="1"/>
          </p:cNvSpPr>
          <p:nvPr>
            <p:ph type="sldNum" sz="quarter" idx="10"/>
          </p:nvPr>
        </p:nvSpPr>
        <p:spPr/>
        <p:txBody>
          <a:bodyPr/>
          <a:lstStyle/>
          <a:p>
            <a:fld id="{67672C29-12BE-3B42-AC37-FD87CC399F63}" type="slidenum">
              <a:rPr lang="en-US" smtClean="0"/>
              <a:pPr/>
              <a:t>34</a:t>
            </a:fld>
            <a:endParaRPr lang="en-US"/>
          </a:p>
        </p:txBody>
      </p:sp>
    </p:spTree>
    <p:extLst>
      <p:ext uri="{BB962C8B-B14F-4D97-AF65-F5344CB8AC3E}">
        <p14:creationId xmlns:p14="http://schemas.microsoft.com/office/powerpoint/2010/main" val="15131253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Content Placeholder 1"/>
          <p:cNvSpPr>
            <a:spLocks noGrp="1"/>
          </p:cNvSpPr>
          <p:nvPr>
            <p:ph orient="vert" sz="quarter" idx="11"/>
          </p:nvPr>
        </p:nvSpPr>
        <p:spPr/>
        <p:txBody>
          <a:bodyPr>
            <a:normAutofit/>
          </a:bodyPr>
          <a:lstStyle/>
          <a:p>
            <a:pPr marL="457200" indent="-457200">
              <a:buFont typeface="+mj-lt"/>
              <a:buAutoNum type="arabicPeriod"/>
            </a:pPr>
            <a:r>
              <a:rPr lang="en-US" sz="2400" dirty="0"/>
              <a:t>Quickly move indoors</a:t>
            </a:r>
          </a:p>
          <a:p>
            <a:pPr marL="457200" indent="-457200">
              <a:buFont typeface="+mj-lt"/>
              <a:buAutoNum type="arabicPeriod"/>
            </a:pPr>
            <a:r>
              <a:rPr lang="en-US" sz="2400" dirty="0"/>
              <a:t>Stop outside air from coming into the building by closing doors and shutting of the HVAC system.</a:t>
            </a:r>
          </a:p>
          <a:p>
            <a:pPr marL="457200" indent="-457200">
              <a:buFont typeface="+mj-lt"/>
              <a:buAutoNum type="arabicPeriod"/>
            </a:pPr>
            <a:r>
              <a:rPr lang="en-US" sz="2400" dirty="0"/>
              <a:t>Floor instructions provided by local authorities.</a:t>
            </a:r>
          </a:p>
          <a:p>
            <a:pPr marL="457200" indent="-457200">
              <a:buFont typeface="+mj-lt"/>
              <a:buAutoNum type="arabicPeriod"/>
            </a:pPr>
            <a:r>
              <a:rPr lang="en-US" sz="2400" dirty="0"/>
              <a:t>Move into the room(s) in your suite that have been designated for sheltering-in-place.</a:t>
            </a:r>
          </a:p>
          <a:p>
            <a:pPr marL="457200" indent="-457200">
              <a:buFont typeface="+mj-lt"/>
              <a:buAutoNum type="arabicPeriod"/>
            </a:pPr>
            <a:r>
              <a:rPr lang="en-US" sz="2400" dirty="0"/>
              <a:t>Bring communication equipment with you such as:</a:t>
            </a:r>
          </a:p>
          <a:p>
            <a:pPr lvl="2"/>
            <a:r>
              <a:rPr lang="en-US" sz="2400" dirty="0"/>
              <a:t>Mobile phones</a:t>
            </a:r>
          </a:p>
          <a:p>
            <a:pPr lvl="2"/>
            <a:r>
              <a:rPr lang="en-US" sz="2400" dirty="0"/>
              <a:t>Lap Tops</a:t>
            </a:r>
          </a:p>
          <a:p>
            <a:pPr lvl="2"/>
            <a:r>
              <a:rPr lang="en-US" sz="2400" dirty="0"/>
              <a:t>Portable Radios  </a:t>
            </a:r>
          </a:p>
        </p:txBody>
      </p:sp>
      <p:sp>
        <p:nvSpPr>
          <p:cNvPr id="3" name="Title 2"/>
          <p:cNvSpPr>
            <a:spLocks noGrp="1"/>
          </p:cNvSpPr>
          <p:nvPr>
            <p:ph type="title"/>
          </p:nvPr>
        </p:nvSpPr>
        <p:spPr/>
        <p:txBody>
          <a:bodyPr>
            <a:normAutofit/>
          </a:bodyPr>
          <a:lstStyle/>
          <a:p>
            <a:r>
              <a:rPr lang="en-US" sz="2800" dirty="0"/>
              <a:t>Shelter-In-Place Procedures</a:t>
            </a:r>
          </a:p>
        </p:txBody>
      </p:sp>
      <p:sp>
        <p:nvSpPr>
          <p:cNvPr id="4" name="Slide Number Placeholder 3"/>
          <p:cNvSpPr>
            <a:spLocks noGrp="1"/>
          </p:cNvSpPr>
          <p:nvPr>
            <p:ph type="sldNum" sz="quarter" idx="10"/>
          </p:nvPr>
        </p:nvSpPr>
        <p:spPr/>
        <p:txBody>
          <a:bodyPr/>
          <a:lstStyle/>
          <a:p>
            <a:fld id="{67672C29-12BE-3B42-AC37-FD87CC399F63}" type="slidenum">
              <a:rPr lang="en-US" smtClean="0"/>
              <a:pPr/>
              <a:t>35</a:t>
            </a:fld>
            <a:endParaRPr lang="en-US"/>
          </a:p>
        </p:txBody>
      </p:sp>
    </p:spTree>
    <p:extLst>
      <p:ext uri="{BB962C8B-B14F-4D97-AF65-F5344CB8AC3E}">
        <p14:creationId xmlns:p14="http://schemas.microsoft.com/office/powerpoint/2010/main" val="17584777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Content Placeholder 1"/>
          <p:cNvSpPr>
            <a:spLocks noGrp="1"/>
          </p:cNvSpPr>
          <p:nvPr>
            <p:ph orient="vert" sz="quarter" idx="11"/>
          </p:nvPr>
        </p:nvSpPr>
        <p:spPr/>
        <p:txBody>
          <a:bodyPr>
            <a:normAutofit/>
          </a:bodyPr>
          <a:lstStyle/>
          <a:p>
            <a:pPr marL="342900" indent="-342900">
              <a:buAutoNum type="arabicPeriod" startAt="6"/>
            </a:pPr>
            <a:r>
              <a:rPr lang="en-US" sz="2200" dirty="0"/>
              <a:t>Bring essential supplies with you such as: </a:t>
            </a:r>
          </a:p>
          <a:p>
            <a:pPr lvl="1"/>
            <a:r>
              <a:rPr lang="en-US" sz="2200" dirty="0"/>
              <a:t>First Aid Kit</a:t>
            </a:r>
          </a:p>
          <a:p>
            <a:pPr lvl="1"/>
            <a:r>
              <a:rPr lang="en-US" sz="2200" dirty="0"/>
              <a:t>Bottled Water</a:t>
            </a:r>
          </a:p>
          <a:p>
            <a:pPr lvl="1"/>
            <a:r>
              <a:rPr lang="en-US" sz="2200" dirty="0"/>
              <a:t>Non-perishable food</a:t>
            </a:r>
          </a:p>
          <a:p>
            <a:pPr lvl="1"/>
            <a:r>
              <a:rPr lang="en-US" sz="2200" dirty="0"/>
              <a:t>Flashlights with batteries, light sticks</a:t>
            </a:r>
          </a:p>
          <a:p>
            <a:pPr marL="342900" indent="-342900">
              <a:buAutoNum type="arabicPeriod" startAt="6"/>
            </a:pPr>
            <a:endParaRPr lang="en-US" sz="2200" dirty="0"/>
          </a:p>
          <a:p>
            <a:pPr marL="342900" indent="-342900">
              <a:buAutoNum type="arabicPeriod" startAt="6"/>
            </a:pPr>
            <a:r>
              <a:rPr lang="en-US" sz="2200" dirty="0"/>
              <a:t>Follow the direction given by the local authorities</a:t>
            </a:r>
          </a:p>
          <a:p>
            <a:pPr marL="342900" indent="-342900">
              <a:buAutoNum type="arabicPeriod" startAt="6"/>
            </a:pPr>
            <a:endParaRPr lang="en-US" sz="2200" dirty="0"/>
          </a:p>
          <a:p>
            <a:pPr marL="342900" indent="-342900">
              <a:buAutoNum type="arabicPeriod" startAt="6"/>
            </a:pPr>
            <a:r>
              <a:rPr lang="en-US" sz="2200" dirty="0"/>
              <a:t>Stay in place until the local authorities provide the “All Clear”. </a:t>
            </a:r>
          </a:p>
        </p:txBody>
      </p:sp>
      <p:sp>
        <p:nvSpPr>
          <p:cNvPr id="3" name="Title 2"/>
          <p:cNvSpPr>
            <a:spLocks noGrp="1"/>
          </p:cNvSpPr>
          <p:nvPr>
            <p:ph type="title"/>
          </p:nvPr>
        </p:nvSpPr>
        <p:spPr/>
        <p:txBody>
          <a:bodyPr>
            <a:normAutofit/>
          </a:bodyPr>
          <a:lstStyle/>
          <a:p>
            <a:r>
              <a:rPr lang="en-US" sz="2800" dirty="0"/>
              <a:t>Shelter-In-Place Procedures (cont’d)</a:t>
            </a:r>
          </a:p>
        </p:txBody>
      </p:sp>
      <p:sp>
        <p:nvSpPr>
          <p:cNvPr id="4" name="Slide Number Placeholder 3"/>
          <p:cNvSpPr>
            <a:spLocks noGrp="1"/>
          </p:cNvSpPr>
          <p:nvPr>
            <p:ph type="sldNum" sz="quarter" idx="10"/>
          </p:nvPr>
        </p:nvSpPr>
        <p:spPr/>
        <p:txBody>
          <a:bodyPr/>
          <a:lstStyle/>
          <a:p>
            <a:fld id="{67672C29-12BE-3B42-AC37-FD87CC399F63}" type="slidenum">
              <a:rPr lang="en-US" smtClean="0"/>
              <a:pPr/>
              <a:t>36</a:t>
            </a:fld>
            <a:endParaRPr lang="en-US"/>
          </a:p>
        </p:txBody>
      </p:sp>
    </p:spTree>
    <p:extLst>
      <p:ext uri="{BB962C8B-B14F-4D97-AF65-F5344CB8AC3E}">
        <p14:creationId xmlns:p14="http://schemas.microsoft.com/office/powerpoint/2010/main" val="27135638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Content Placeholder 1"/>
          <p:cNvSpPr>
            <a:spLocks noGrp="1"/>
          </p:cNvSpPr>
          <p:nvPr>
            <p:ph orient="vert" sz="quarter" idx="11"/>
          </p:nvPr>
        </p:nvSpPr>
        <p:spPr/>
        <p:txBody>
          <a:bodyPr>
            <a:normAutofit/>
          </a:bodyPr>
          <a:lstStyle/>
          <a:p>
            <a:pPr marL="0" indent="0">
              <a:buNone/>
            </a:pPr>
            <a:r>
              <a:rPr lang="en-US" sz="2800" dirty="0"/>
              <a:t>Profile of an Active Shooter:</a:t>
            </a:r>
          </a:p>
          <a:p>
            <a:pPr marL="0" indent="0">
              <a:buNone/>
            </a:pPr>
            <a:endParaRPr lang="en-US" sz="2800" dirty="0"/>
          </a:p>
          <a:p>
            <a:pPr lvl="1"/>
            <a:r>
              <a:rPr lang="en-US" sz="2800" dirty="0"/>
              <a:t>An active shooter is an individual actively engaged in killing or attempting to kill people in a confined or populated area, typically through the use of fire arms</a:t>
            </a:r>
          </a:p>
          <a:p>
            <a:pPr lvl="1"/>
            <a:r>
              <a:rPr lang="en-US" sz="2800" dirty="0"/>
              <a:t>Victims are selected at random</a:t>
            </a:r>
          </a:p>
          <a:p>
            <a:pPr lvl="1"/>
            <a:r>
              <a:rPr lang="en-US" sz="2800" dirty="0"/>
              <a:t>The event is unpredictable and evolves quickly</a:t>
            </a:r>
          </a:p>
          <a:p>
            <a:pPr lvl="1"/>
            <a:r>
              <a:rPr lang="en-US" sz="2800" dirty="0"/>
              <a:t>Law enforcement is usually forced to end an active shooter situation</a:t>
            </a:r>
          </a:p>
        </p:txBody>
      </p:sp>
      <p:sp>
        <p:nvSpPr>
          <p:cNvPr id="3" name="Title 2"/>
          <p:cNvSpPr>
            <a:spLocks noGrp="1"/>
          </p:cNvSpPr>
          <p:nvPr>
            <p:ph type="title"/>
          </p:nvPr>
        </p:nvSpPr>
        <p:spPr/>
        <p:txBody>
          <a:bodyPr>
            <a:normAutofit/>
          </a:bodyPr>
          <a:lstStyle/>
          <a:p>
            <a:r>
              <a:rPr lang="en-US" sz="2800" dirty="0"/>
              <a:t>Active Shooter</a:t>
            </a:r>
          </a:p>
        </p:txBody>
      </p:sp>
      <p:sp>
        <p:nvSpPr>
          <p:cNvPr id="4" name="Slide Number Placeholder 3"/>
          <p:cNvSpPr>
            <a:spLocks noGrp="1"/>
          </p:cNvSpPr>
          <p:nvPr>
            <p:ph type="sldNum" sz="quarter" idx="10"/>
          </p:nvPr>
        </p:nvSpPr>
        <p:spPr/>
        <p:txBody>
          <a:bodyPr/>
          <a:lstStyle/>
          <a:p>
            <a:fld id="{67672C29-12BE-3B42-AC37-FD87CC399F63}" type="slidenum">
              <a:rPr lang="en-US" smtClean="0"/>
              <a:pPr/>
              <a:t>37</a:t>
            </a:fld>
            <a:endParaRPr lang="en-US"/>
          </a:p>
        </p:txBody>
      </p:sp>
    </p:spTree>
    <p:extLst>
      <p:ext uri="{BB962C8B-B14F-4D97-AF65-F5344CB8AC3E}">
        <p14:creationId xmlns:p14="http://schemas.microsoft.com/office/powerpoint/2010/main" val="25307921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Content Placeholder 1"/>
          <p:cNvSpPr>
            <a:spLocks noGrp="1"/>
          </p:cNvSpPr>
          <p:nvPr>
            <p:ph orient="vert" sz="quarter" idx="11"/>
          </p:nvPr>
        </p:nvSpPr>
        <p:spPr/>
        <p:txBody>
          <a:bodyPr>
            <a:noAutofit/>
          </a:bodyPr>
          <a:lstStyle/>
          <a:p>
            <a:r>
              <a:rPr lang="en-US" sz="1800" dirty="0"/>
              <a:t>Evacuate (Run)</a:t>
            </a:r>
          </a:p>
          <a:p>
            <a:pPr lvl="1"/>
            <a:r>
              <a:rPr lang="en-US" sz="1800" dirty="0"/>
              <a:t>Have an escape plan and route in mind</a:t>
            </a:r>
          </a:p>
          <a:p>
            <a:pPr lvl="1"/>
            <a:r>
              <a:rPr lang="en-US" sz="1800" dirty="0"/>
              <a:t>Leave your belongings behind</a:t>
            </a:r>
          </a:p>
          <a:p>
            <a:pPr lvl="1"/>
            <a:r>
              <a:rPr lang="en-US" sz="1800" dirty="0"/>
              <a:t>Keep your hands visible</a:t>
            </a:r>
          </a:p>
          <a:p>
            <a:endParaRPr lang="en-US" sz="1800" dirty="0"/>
          </a:p>
          <a:p>
            <a:r>
              <a:rPr lang="en-US" sz="1800" dirty="0"/>
              <a:t>Hide Out (Hide)</a:t>
            </a:r>
          </a:p>
          <a:p>
            <a:pPr lvl="1"/>
            <a:r>
              <a:rPr lang="en-US" sz="1800" dirty="0"/>
              <a:t>Hide in an area out of the shooter’s view</a:t>
            </a:r>
          </a:p>
          <a:p>
            <a:pPr lvl="1"/>
            <a:r>
              <a:rPr lang="en-US" sz="1800" dirty="0"/>
              <a:t>Block entry to hiding place and lock the doors</a:t>
            </a:r>
          </a:p>
          <a:p>
            <a:pPr lvl="1"/>
            <a:r>
              <a:rPr lang="en-US" sz="1800" dirty="0"/>
              <a:t>Silence your cell phone/pager</a:t>
            </a:r>
          </a:p>
          <a:p>
            <a:endParaRPr lang="en-US" sz="1800" dirty="0"/>
          </a:p>
          <a:p>
            <a:r>
              <a:rPr lang="en-US" sz="1800" dirty="0"/>
              <a:t>Take Action (Fight)</a:t>
            </a:r>
          </a:p>
          <a:p>
            <a:pPr lvl="1"/>
            <a:r>
              <a:rPr lang="en-US" sz="1800" dirty="0"/>
              <a:t>As a last resort and only when your life is in imminent danger</a:t>
            </a:r>
          </a:p>
          <a:p>
            <a:pPr lvl="1"/>
            <a:r>
              <a:rPr lang="en-US" sz="1800" dirty="0"/>
              <a:t>Attempt to incapacitate the shooter</a:t>
            </a:r>
          </a:p>
          <a:p>
            <a:pPr lvl="1"/>
            <a:r>
              <a:rPr lang="en-US" sz="1800" dirty="0"/>
              <a:t>Act with physical aggression and throw items at the shooter (look around the room and grab anything you can find: keys, water bottles, staplers, etc.)</a:t>
            </a:r>
          </a:p>
        </p:txBody>
      </p:sp>
      <p:sp>
        <p:nvSpPr>
          <p:cNvPr id="3" name="Title 2"/>
          <p:cNvSpPr>
            <a:spLocks noGrp="1"/>
          </p:cNvSpPr>
          <p:nvPr>
            <p:ph type="title"/>
          </p:nvPr>
        </p:nvSpPr>
        <p:spPr/>
        <p:txBody>
          <a:bodyPr>
            <a:normAutofit/>
          </a:bodyPr>
          <a:lstStyle/>
          <a:p>
            <a:r>
              <a:rPr lang="en-US" sz="2800" dirty="0"/>
              <a:t>Active Shooter – How to Respond</a:t>
            </a:r>
          </a:p>
        </p:txBody>
      </p:sp>
      <p:sp>
        <p:nvSpPr>
          <p:cNvPr id="4" name="Slide Number Placeholder 3"/>
          <p:cNvSpPr>
            <a:spLocks noGrp="1"/>
          </p:cNvSpPr>
          <p:nvPr>
            <p:ph type="sldNum" sz="quarter" idx="10"/>
          </p:nvPr>
        </p:nvSpPr>
        <p:spPr/>
        <p:txBody>
          <a:bodyPr/>
          <a:lstStyle/>
          <a:p>
            <a:fld id="{67672C29-12BE-3B42-AC37-FD87CC399F63}" type="slidenum">
              <a:rPr lang="en-US" smtClean="0"/>
              <a:pPr/>
              <a:t>38</a:t>
            </a:fld>
            <a:endParaRPr lang="en-US"/>
          </a:p>
        </p:txBody>
      </p:sp>
    </p:spTree>
    <p:extLst>
      <p:ext uri="{BB962C8B-B14F-4D97-AF65-F5344CB8AC3E}">
        <p14:creationId xmlns:p14="http://schemas.microsoft.com/office/powerpoint/2010/main" val="34021937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Content Placeholder 1"/>
          <p:cNvSpPr>
            <a:spLocks noGrp="1"/>
          </p:cNvSpPr>
          <p:nvPr>
            <p:ph orient="vert" sz="quarter" idx="11"/>
          </p:nvPr>
        </p:nvSpPr>
        <p:spPr/>
        <p:txBody>
          <a:bodyPr>
            <a:normAutofit fontScale="92500" lnSpcReduction="10000"/>
          </a:bodyPr>
          <a:lstStyle/>
          <a:p>
            <a:r>
              <a:rPr lang="en-US" sz="2400" dirty="0"/>
              <a:t>If you receive a bomb threat by phone:</a:t>
            </a:r>
          </a:p>
          <a:p>
            <a:pPr lvl="1"/>
            <a:r>
              <a:rPr lang="en-US" sz="2400" dirty="0"/>
              <a:t>Keep the caller on the phone for as long as possible</a:t>
            </a:r>
          </a:p>
          <a:p>
            <a:pPr lvl="1"/>
            <a:r>
              <a:rPr lang="en-US" sz="2400" dirty="0"/>
              <a:t>Use the Bomb Threat Response Form to get as much information as possible </a:t>
            </a:r>
          </a:p>
          <a:p>
            <a:pPr lvl="2"/>
            <a:r>
              <a:rPr lang="en-US" sz="2400" dirty="0"/>
              <a:t>Available in the Tenant Emergency Response Guide </a:t>
            </a:r>
            <a:endParaRPr lang="en-US" sz="2400" dirty="0" smtClean="0"/>
          </a:p>
          <a:p>
            <a:pPr lvl="2"/>
            <a:endParaRPr lang="en-US" sz="2400" dirty="0"/>
          </a:p>
          <a:p>
            <a:r>
              <a:rPr lang="en-US" sz="2400" dirty="0" smtClean="0"/>
              <a:t>Call 911</a:t>
            </a:r>
          </a:p>
          <a:p>
            <a:endParaRPr lang="en-US" sz="2400" dirty="0"/>
          </a:p>
          <a:p>
            <a:r>
              <a:rPr lang="en-US" sz="2400" dirty="0"/>
              <a:t>Notify the Security Desk </a:t>
            </a:r>
          </a:p>
          <a:p>
            <a:pPr lvl="1"/>
            <a:r>
              <a:rPr lang="en-US" sz="2400" dirty="0"/>
              <a:t>222 – 617-236-8176</a:t>
            </a:r>
          </a:p>
          <a:p>
            <a:pPr lvl="1"/>
            <a:r>
              <a:rPr lang="en-US" sz="2400" dirty="0"/>
              <a:t>500 – 617-236-8531</a:t>
            </a:r>
          </a:p>
          <a:p>
            <a:endParaRPr lang="en-US" sz="2400" dirty="0"/>
          </a:p>
          <a:p>
            <a:r>
              <a:rPr lang="en-US" sz="2400" dirty="0"/>
              <a:t>If you see a suspicious package – DO NOT INVESTIGATE!</a:t>
            </a:r>
          </a:p>
        </p:txBody>
      </p:sp>
      <p:sp>
        <p:nvSpPr>
          <p:cNvPr id="3" name="Title 2"/>
          <p:cNvSpPr>
            <a:spLocks noGrp="1"/>
          </p:cNvSpPr>
          <p:nvPr>
            <p:ph type="title"/>
          </p:nvPr>
        </p:nvSpPr>
        <p:spPr/>
        <p:txBody>
          <a:bodyPr>
            <a:normAutofit/>
          </a:bodyPr>
          <a:lstStyle/>
          <a:p>
            <a:r>
              <a:rPr lang="en-US" sz="2800" dirty="0"/>
              <a:t>Bomb Threat </a:t>
            </a:r>
          </a:p>
        </p:txBody>
      </p:sp>
      <p:sp>
        <p:nvSpPr>
          <p:cNvPr id="4" name="Slide Number Placeholder 3"/>
          <p:cNvSpPr>
            <a:spLocks noGrp="1"/>
          </p:cNvSpPr>
          <p:nvPr>
            <p:ph type="sldNum" sz="quarter" idx="10"/>
          </p:nvPr>
        </p:nvSpPr>
        <p:spPr/>
        <p:txBody>
          <a:bodyPr/>
          <a:lstStyle/>
          <a:p>
            <a:fld id="{67672C29-12BE-3B42-AC37-FD87CC399F63}" type="slidenum">
              <a:rPr lang="en-US" smtClean="0"/>
              <a:pPr/>
              <a:t>39</a:t>
            </a:fld>
            <a:endParaRPr lang="en-US"/>
          </a:p>
        </p:txBody>
      </p:sp>
    </p:spTree>
    <p:extLst>
      <p:ext uri="{BB962C8B-B14F-4D97-AF65-F5344CB8AC3E}">
        <p14:creationId xmlns:p14="http://schemas.microsoft.com/office/powerpoint/2010/main" val="1682933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Anatomy of a Fire </a:t>
            </a:r>
          </a:p>
        </p:txBody>
      </p:sp>
      <p:pic>
        <p:nvPicPr>
          <p:cNvPr id="18" name="Picture 17" descr="http://tkolb.net/tra_sch/FireExt/FireTetrahedron.jpg"/>
          <p:cNvPicPr/>
          <p:nvPr/>
        </p:nvPicPr>
        <p:blipFill>
          <a:blip r:embed="rId3" cstate="print">
            <a:extLst>
              <a:ext uri="{28A0092B-C50C-407E-A947-70E740481C1C}">
                <a14:useLocalDpi xmlns:a14="http://schemas.microsoft.com/office/drawing/2010/main"/>
              </a:ext>
            </a:extLst>
          </a:blip>
          <a:srcRect/>
          <a:stretch>
            <a:fillRect/>
          </a:stretch>
        </p:blipFill>
        <p:spPr bwMode="auto">
          <a:xfrm>
            <a:off x="4546600" y="3251200"/>
            <a:ext cx="2971800" cy="2895600"/>
          </a:xfrm>
          <a:prstGeom prst="rect">
            <a:avLst/>
          </a:prstGeom>
          <a:noFill/>
          <a:ln>
            <a:noFill/>
          </a:ln>
        </p:spPr>
      </p:pic>
      <p:sp>
        <p:nvSpPr>
          <p:cNvPr id="19" name="Content Placeholder 4"/>
          <p:cNvSpPr txBox="1">
            <a:spLocks/>
          </p:cNvSpPr>
          <p:nvPr/>
        </p:nvSpPr>
        <p:spPr>
          <a:xfrm>
            <a:off x="381000" y="1219200"/>
            <a:ext cx="8153400" cy="3886200"/>
          </a:xfrm>
          <a:prstGeom prst="rect">
            <a:avLst/>
          </a:prstGeom>
        </p:spPr>
        <p:txBody>
          <a:bodyPr>
            <a:noAutofit/>
          </a:bodyPr>
          <a:lstStyle>
            <a:lvl1pPr marL="171450" indent="-171450" algn="l" defTabSz="685800" rtl="0" eaLnBrk="1" latinLnBrk="0" hangingPunct="1">
              <a:lnSpc>
                <a:spcPct val="90000"/>
              </a:lnSpc>
              <a:spcBef>
                <a:spcPts val="750"/>
              </a:spcBef>
              <a:buFont typeface="Arial"/>
              <a:buChar char="•"/>
              <a:defRPr sz="15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35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2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nSpc>
                <a:spcPct val="160000"/>
              </a:lnSpc>
              <a:spcAft>
                <a:spcPts val="600"/>
              </a:spcAft>
            </a:pPr>
            <a:r>
              <a:rPr lang="en-US" sz="2400" dirty="0"/>
              <a:t>“A rapid oxidation-reduction reaction accompanied by the evolution of heat and light” </a:t>
            </a:r>
          </a:p>
          <a:p>
            <a:pPr>
              <a:lnSpc>
                <a:spcPct val="160000"/>
              </a:lnSpc>
              <a:spcAft>
                <a:spcPts val="600"/>
              </a:spcAft>
            </a:pPr>
            <a:r>
              <a:rPr lang="en-US" sz="2400" b="1" dirty="0"/>
              <a:t>Oxygen </a:t>
            </a:r>
          </a:p>
          <a:p>
            <a:pPr>
              <a:lnSpc>
                <a:spcPct val="160000"/>
              </a:lnSpc>
              <a:spcAft>
                <a:spcPts val="600"/>
              </a:spcAft>
            </a:pPr>
            <a:r>
              <a:rPr lang="en-US" sz="2400" b="1" dirty="0"/>
              <a:t>Heat </a:t>
            </a:r>
          </a:p>
          <a:p>
            <a:pPr>
              <a:lnSpc>
                <a:spcPct val="160000"/>
              </a:lnSpc>
              <a:spcAft>
                <a:spcPts val="600"/>
              </a:spcAft>
            </a:pPr>
            <a:r>
              <a:rPr lang="en-US" sz="2400" b="1" dirty="0"/>
              <a:t>Fuel </a:t>
            </a:r>
          </a:p>
        </p:txBody>
      </p:sp>
      <p:pic>
        <p:nvPicPr>
          <p:cNvPr id="5"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9881" y="189785"/>
            <a:ext cx="1452817" cy="90198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p:txBody>
          <a:bodyPr/>
          <a:lstStyle/>
          <a:p>
            <a:fld id="{67672C29-12BE-3B42-AC37-FD87CC399F63}" type="slidenum">
              <a:rPr lang="en-US" smtClean="0"/>
              <a:pPr/>
              <a:t>4</a:t>
            </a:fld>
            <a:endParaRPr lang="en-US"/>
          </a:p>
        </p:txBody>
      </p:sp>
    </p:spTree>
    <p:extLst>
      <p:ext uri="{BB962C8B-B14F-4D97-AF65-F5344CB8AC3E}">
        <p14:creationId xmlns:p14="http://schemas.microsoft.com/office/powerpoint/2010/main" val="202956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fade">
                                      <p:cBhvr>
                                        <p:cTn id="7" dur="500"/>
                                        <p:tgtEl>
                                          <p:spTgt spid="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fade">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animEffect transition="in" filter="fade">
                                      <p:cBhvr>
                                        <p:cTn id="17" dur="500"/>
                                        <p:tgtEl>
                                          <p:spTgt spid="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9">
                                            <p:txEl>
                                              <p:pRg st="2" end="2"/>
                                            </p:txEl>
                                          </p:spTgt>
                                        </p:tgtEl>
                                      </p:cBhvr>
                                    </p:animEffect>
                                    <p:set>
                                      <p:cBhvr>
                                        <p:cTn id="22" dur="1" fill="hold">
                                          <p:stCondLst>
                                            <p:cond delay="499"/>
                                          </p:stCondLst>
                                        </p:cTn>
                                        <p:tgtEl>
                                          <p:spTgt spid="19">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Content Placeholder 1"/>
          <p:cNvSpPr>
            <a:spLocks noGrp="1"/>
          </p:cNvSpPr>
          <p:nvPr>
            <p:ph orient="vert" sz="quarter" idx="11"/>
          </p:nvPr>
        </p:nvSpPr>
        <p:spPr/>
        <p:txBody>
          <a:bodyPr>
            <a:normAutofit/>
          </a:bodyPr>
          <a:lstStyle/>
          <a:p>
            <a:r>
              <a:rPr lang="en-US" sz="2000" dirty="0"/>
              <a:t>Call 9-1-1 and explain the situation clearly </a:t>
            </a:r>
          </a:p>
          <a:p>
            <a:r>
              <a:rPr lang="en-US" sz="2000" dirty="0"/>
              <a:t>If </a:t>
            </a:r>
            <a:r>
              <a:rPr lang="en-US" sz="2000" i="1" dirty="0"/>
              <a:t>possible</a:t>
            </a:r>
            <a:r>
              <a:rPr lang="en-US" sz="2000" dirty="0"/>
              <a:t>, ensure somebody remains with the individual to assist</a:t>
            </a:r>
          </a:p>
          <a:p>
            <a:r>
              <a:rPr lang="en-US" sz="2000" dirty="0"/>
              <a:t>Create a safe space around individual </a:t>
            </a:r>
          </a:p>
          <a:p>
            <a:r>
              <a:rPr lang="en-US" sz="2000" dirty="0"/>
              <a:t>Call the Security Desk so they can be prepared for first responder’s arrival:</a:t>
            </a:r>
          </a:p>
          <a:p>
            <a:pPr lvl="1"/>
            <a:r>
              <a:rPr lang="en-US" sz="1850" dirty="0"/>
              <a:t>222 – 617-236-8176</a:t>
            </a:r>
          </a:p>
          <a:p>
            <a:pPr lvl="1"/>
            <a:r>
              <a:rPr lang="en-US" sz="1850" dirty="0"/>
              <a:t>500 – 617-236-8531</a:t>
            </a:r>
          </a:p>
          <a:p>
            <a:endParaRPr lang="en-US" sz="2000" dirty="0"/>
          </a:p>
          <a:p>
            <a:pPr marL="0" indent="0">
              <a:buNone/>
            </a:pPr>
            <a:r>
              <a:rPr lang="en-US" sz="2000" u="sng" dirty="0">
                <a:solidFill>
                  <a:srgbClr val="FF0000"/>
                </a:solidFill>
              </a:rPr>
              <a:t>911 Tips:</a:t>
            </a:r>
            <a:r>
              <a:rPr lang="en-US" sz="2000" dirty="0">
                <a:solidFill>
                  <a:srgbClr val="FF0000"/>
                </a:solidFill>
              </a:rPr>
              <a:t>	</a:t>
            </a:r>
          </a:p>
          <a:p>
            <a:pPr lvl="1"/>
            <a:r>
              <a:rPr lang="en-US" sz="1850" dirty="0">
                <a:solidFill>
                  <a:srgbClr val="FF0000"/>
                </a:solidFill>
              </a:rPr>
              <a:t>Use the correct address (222 Berkeley or 500 Boylston)</a:t>
            </a:r>
          </a:p>
          <a:p>
            <a:pPr lvl="1"/>
            <a:r>
              <a:rPr lang="en-US" sz="1850" dirty="0">
                <a:solidFill>
                  <a:srgbClr val="FF0000"/>
                </a:solidFill>
              </a:rPr>
              <a:t>Do not hang up with the 911 operator until they instruct you to do so</a:t>
            </a:r>
          </a:p>
        </p:txBody>
      </p:sp>
      <p:sp>
        <p:nvSpPr>
          <p:cNvPr id="3" name="Title 2"/>
          <p:cNvSpPr>
            <a:spLocks noGrp="1"/>
          </p:cNvSpPr>
          <p:nvPr>
            <p:ph type="title"/>
          </p:nvPr>
        </p:nvSpPr>
        <p:spPr/>
        <p:txBody>
          <a:bodyPr>
            <a:normAutofit/>
          </a:bodyPr>
          <a:lstStyle/>
          <a:p>
            <a:r>
              <a:rPr lang="en-US" sz="2800" dirty="0"/>
              <a:t>Medical Emergencies</a:t>
            </a:r>
          </a:p>
        </p:txBody>
      </p:sp>
      <p:sp>
        <p:nvSpPr>
          <p:cNvPr id="4" name="Slide Number Placeholder 3"/>
          <p:cNvSpPr>
            <a:spLocks noGrp="1"/>
          </p:cNvSpPr>
          <p:nvPr>
            <p:ph type="sldNum" sz="quarter" idx="10"/>
          </p:nvPr>
        </p:nvSpPr>
        <p:spPr/>
        <p:txBody>
          <a:bodyPr/>
          <a:lstStyle/>
          <a:p>
            <a:fld id="{67672C29-12BE-3B42-AC37-FD87CC399F63}" type="slidenum">
              <a:rPr lang="en-US" smtClean="0"/>
              <a:pPr/>
              <a:t>40</a:t>
            </a:fld>
            <a:endParaRPr lang="en-US"/>
          </a:p>
        </p:txBody>
      </p:sp>
    </p:spTree>
    <p:extLst>
      <p:ext uri="{BB962C8B-B14F-4D97-AF65-F5344CB8AC3E}">
        <p14:creationId xmlns:p14="http://schemas.microsoft.com/office/powerpoint/2010/main" val="16610046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Content Placeholder 1"/>
          <p:cNvSpPr>
            <a:spLocks noGrp="1"/>
          </p:cNvSpPr>
          <p:nvPr>
            <p:ph orient="vert" sz="quarter" idx="11"/>
          </p:nvPr>
        </p:nvSpPr>
        <p:spPr/>
        <p:txBody>
          <a:bodyPr>
            <a:normAutofit/>
          </a:bodyPr>
          <a:lstStyle/>
          <a:p>
            <a:r>
              <a:rPr lang="en-US" sz="2800" dirty="0"/>
              <a:t>Additional training can be found in the Tenant Emergency Response Guide:</a:t>
            </a:r>
          </a:p>
          <a:p>
            <a:pPr lvl="1"/>
            <a:r>
              <a:rPr lang="en-US" sz="2800" dirty="0"/>
              <a:t>Natural disasters: earthquakes, hurricanes &amp; severe storms</a:t>
            </a:r>
          </a:p>
          <a:p>
            <a:pPr lvl="1"/>
            <a:r>
              <a:rPr lang="en-US" sz="2800" dirty="0"/>
              <a:t>Power Outage</a:t>
            </a:r>
          </a:p>
          <a:p>
            <a:pPr lvl="1"/>
            <a:r>
              <a:rPr lang="en-US" sz="2800" dirty="0"/>
              <a:t>Civil Disturbance </a:t>
            </a:r>
          </a:p>
          <a:p>
            <a:r>
              <a:rPr lang="en-US" sz="2800" dirty="0"/>
              <a:t>Preparation:</a:t>
            </a:r>
          </a:p>
          <a:p>
            <a:pPr lvl="1"/>
            <a:r>
              <a:rPr lang="en-US" sz="2800" dirty="0"/>
              <a:t>Keep emergency supplies handy – they should be regularly checked and maintained.</a:t>
            </a:r>
          </a:p>
        </p:txBody>
      </p:sp>
      <p:sp>
        <p:nvSpPr>
          <p:cNvPr id="3" name="Title 2"/>
          <p:cNvSpPr>
            <a:spLocks noGrp="1"/>
          </p:cNvSpPr>
          <p:nvPr>
            <p:ph type="title"/>
          </p:nvPr>
        </p:nvSpPr>
        <p:spPr/>
        <p:txBody>
          <a:bodyPr>
            <a:normAutofit/>
          </a:bodyPr>
          <a:lstStyle/>
          <a:p>
            <a:r>
              <a:rPr lang="en-US" sz="2800" dirty="0"/>
              <a:t>Additional Training</a:t>
            </a:r>
          </a:p>
        </p:txBody>
      </p:sp>
      <p:sp>
        <p:nvSpPr>
          <p:cNvPr id="4" name="Slide Number Placeholder 3"/>
          <p:cNvSpPr>
            <a:spLocks noGrp="1"/>
          </p:cNvSpPr>
          <p:nvPr>
            <p:ph type="sldNum" sz="quarter" idx="10"/>
          </p:nvPr>
        </p:nvSpPr>
        <p:spPr/>
        <p:txBody>
          <a:bodyPr/>
          <a:lstStyle/>
          <a:p>
            <a:fld id="{67672C29-12BE-3B42-AC37-FD87CC399F63}" type="slidenum">
              <a:rPr lang="en-US" smtClean="0"/>
              <a:pPr/>
              <a:t>41</a:t>
            </a:fld>
            <a:endParaRPr lang="en-US"/>
          </a:p>
        </p:txBody>
      </p:sp>
    </p:spTree>
    <p:extLst>
      <p:ext uri="{BB962C8B-B14F-4D97-AF65-F5344CB8AC3E}">
        <p14:creationId xmlns:p14="http://schemas.microsoft.com/office/powerpoint/2010/main" val="40442296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itle 2"/>
          <p:cNvSpPr>
            <a:spLocks noGrp="1"/>
          </p:cNvSpPr>
          <p:nvPr>
            <p:ph type="ctrTitle"/>
          </p:nvPr>
        </p:nvSpPr>
        <p:spPr/>
        <p:txBody>
          <a:bodyPr/>
          <a:lstStyle/>
          <a:p>
            <a:r>
              <a:rPr lang="en-GB" sz="3600" b="1" dirty="0"/>
              <a:t>#6 – FAQ</a:t>
            </a:r>
            <a:endParaRPr lang="en-US" sz="3600" dirty="0"/>
          </a:p>
        </p:txBody>
      </p:sp>
      <p:sp>
        <p:nvSpPr>
          <p:cNvPr id="4" name="Subtitle 3"/>
          <p:cNvSpPr>
            <a:spLocks noGrp="1"/>
          </p:cNvSpPr>
          <p:nvPr>
            <p:ph type="subTitle" idx="1"/>
          </p:nvPr>
        </p:nvSpPr>
        <p:spPr/>
        <p:txBody>
          <a:bodyPr/>
          <a:lstStyle/>
          <a:p>
            <a:r>
              <a:rPr lang="en-US" dirty="0"/>
              <a:t>	</a:t>
            </a:r>
          </a:p>
        </p:txBody>
      </p:sp>
      <p:pic>
        <p:nvPicPr>
          <p:cNvPr id="6" name="Picture Placeholder 4"/>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91" b="91"/>
          <a:stretch>
            <a:fillRect/>
          </a:stretch>
        </p:blipFill>
        <p:spPr/>
      </p:pic>
    </p:spTree>
    <p:extLst>
      <p:ext uri="{BB962C8B-B14F-4D97-AF65-F5344CB8AC3E}">
        <p14:creationId xmlns:p14="http://schemas.microsoft.com/office/powerpoint/2010/main" val="32502760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7672C29-12BE-3B42-AC37-FD87CC399F63}" type="slidenum">
              <a:rPr lang="en-US" smtClean="0"/>
              <a:pPr/>
              <a:t>43</a:t>
            </a:fld>
            <a:endParaRPr lang="en-US" dirty="0"/>
          </a:p>
        </p:txBody>
      </p:sp>
      <p:sp>
        <p:nvSpPr>
          <p:cNvPr id="3" name="Vertical Content Placeholder 2"/>
          <p:cNvSpPr>
            <a:spLocks noGrp="1"/>
          </p:cNvSpPr>
          <p:nvPr>
            <p:ph orient="vert" sz="quarter" idx="11"/>
          </p:nvPr>
        </p:nvSpPr>
        <p:spPr>
          <a:xfrm>
            <a:off x="550863" y="1676403"/>
            <a:ext cx="6796610" cy="4416425"/>
          </a:xfrm>
        </p:spPr>
        <p:txBody>
          <a:bodyPr>
            <a:normAutofit/>
          </a:bodyPr>
          <a:lstStyle/>
          <a:p>
            <a:r>
              <a:rPr lang="en-US" sz="2400" dirty="0"/>
              <a:t>500 -Elevators recall when a smoke detector is activated within the elevator lobby on the respective floor. </a:t>
            </a:r>
          </a:p>
          <a:p>
            <a:endParaRPr lang="en-US" sz="2400" dirty="0"/>
          </a:p>
          <a:p>
            <a:r>
              <a:rPr lang="en-US" sz="2400" dirty="0"/>
              <a:t>222 – Elevators recall when a smoke detector is activated anywhere other than the stairwells.</a:t>
            </a:r>
          </a:p>
          <a:p>
            <a:pPr marL="0" indent="0">
              <a:buNone/>
            </a:pPr>
            <a:endParaRPr lang="en-US" sz="2400" dirty="0"/>
          </a:p>
        </p:txBody>
      </p:sp>
      <p:sp>
        <p:nvSpPr>
          <p:cNvPr id="5" name="Title 4"/>
          <p:cNvSpPr>
            <a:spLocks noGrp="1"/>
          </p:cNvSpPr>
          <p:nvPr>
            <p:ph type="title"/>
          </p:nvPr>
        </p:nvSpPr>
        <p:spPr/>
        <p:txBody>
          <a:bodyPr>
            <a:normAutofit/>
          </a:bodyPr>
          <a:lstStyle/>
          <a:p>
            <a:r>
              <a:rPr lang="en-US" sz="2800" dirty="0"/>
              <a:t>Do All Elevators </a:t>
            </a:r>
            <a:r>
              <a:rPr lang="en-US" sz="2800" dirty="0" smtClean="0"/>
              <a:t>Recall </a:t>
            </a:r>
            <a:r>
              <a:rPr lang="en-US" sz="2800" dirty="0"/>
              <a:t>During an Alarm? </a:t>
            </a:r>
          </a:p>
        </p:txBody>
      </p:sp>
      <p:pic>
        <p:nvPicPr>
          <p:cNvPr id="6"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9881" y="189785"/>
            <a:ext cx="1452817" cy="90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5437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7672C29-12BE-3B42-AC37-FD87CC399F63}" type="slidenum">
              <a:rPr lang="en-US" smtClean="0"/>
              <a:pPr/>
              <a:t>44</a:t>
            </a:fld>
            <a:endParaRPr lang="en-US" dirty="0"/>
          </a:p>
        </p:txBody>
      </p:sp>
      <p:sp>
        <p:nvSpPr>
          <p:cNvPr id="3" name="Vertical Content Placeholder 2"/>
          <p:cNvSpPr>
            <a:spLocks noGrp="1"/>
          </p:cNvSpPr>
          <p:nvPr>
            <p:ph orient="vert" sz="quarter" idx="11"/>
          </p:nvPr>
        </p:nvSpPr>
        <p:spPr>
          <a:xfrm>
            <a:off x="550863" y="1676403"/>
            <a:ext cx="6899018" cy="4416425"/>
          </a:xfrm>
        </p:spPr>
        <p:txBody>
          <a:bodyPr>
            <a:normAutofit/>
          </a:bodyPr>
          <a:lstStyle/>
          <a:p>
            <a:r>
              <a:rPr lang="en-US" sz="2400" dirty="0"/>
              <a:t>Depending on the emergency situation, Boston Fire Department will determine if there is an immediate safety concern to evacuate PRA’s. </a:t>
            </a:r>
          </a:p>
          <a:p>
            <a:pPr marL="0" indent="0">
              <a:buNone/>
            </a:pPr>
            <a:endParaRPr lang="en-US" sz="2400" dirty="0"/>
          </a:p>
          <a:p>
            <a:r>
              <a:rPr lang="en-US" sz="2400" dirty="0"/>
              <a:t>The fire alarm may be deemed “All Clear” upon inspection and not require immediate evacuation of PRA’s. </a:t>
            </a:r>
          </a:p>
        </p:txBody>
      </p:sp>
      <p:sp>
        <p:nvSpPr>
          <p:cNvPr id="5" name="Title 4"/>
          <p:cNvSpPr>
            <a:spLocks noGrp="1"/>
          </p:cNvSpPr>
          <p:nvPr>
            <p:ph type="title"/>
          </p:nvPr>
        </p:nvSpPr>
        <p:spPr/>
        <p:txBody>
          <a:bodyPr>
            <a:normAutofit/>
          </a:bodyPr>
          <a:lstStyle/>
          <a:p>
            <a:r>
              <a:rPr lang="en-US" sz="2800" dirty="0"/>
              <a:t>Will PRA’s be Evacuated by BFD? </a:t>
            </a:r>
          </a:p>
        </p:txBody>
      </p:sp>
      <p:pic>
        <p:nvPicPr>
          <p:cNvPr id="6"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9881" y="189785"/>
            <a:ext cx="1452817" cy="90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2097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7672C29-12BE-3B42-AC37-FD87CC399F63}" type="slidenum">
              <a:rPr lang="en-US" smtClean="0"/>
              <a:pPr/>
              <a:t>45</a:t>
            </a:fld>
            <a:endParaRPr lang="en-US" dirty="0"/>
          </a:p>
        </p:txBody>
      </p:sp>
      <p:sp>
        <p:nvSpPr>
          <p:cNvPr id="3" name="Vertical Content Placeholder 2"/>
          <p:cNvSpPr>
            <a:spLocks noGrp="1"/>
          </p:cNvSpPr>
          <p:nvPr>
            <p:ph orient="vert" sz="quarter" idx="11"/>
          </p:nvPr>
        </p:nvSpPr>
        <p:spPr>
          <a:xfrm>
            <a:off x="550863" y="1676403"/>
            <a:ext cx="3801600" cy="4724397"/>
          </a:xfrm>
        </p:spPr>
        <p:txBody>
          <a:bodyPr>
            <a:normAutofit/>
          </a:bodyPr>
          <a:lstStyle/>
          <a:p>
            <a:r>
              <a:rPr lang="en-US" sz="2400" dirty="0"/>
              <a:t>Oxford and Security are dealing with the Boston Fire Department and the emergency itself. If necessary, they are preparing for the evacuation of floors. </a:t>
            </a:r>
          </a:p>
          <a:p>
            <a:pPr marL="0" indent="0">
              <a:buNone/>
            </a:pPr>
            <a:endParaRPr lang="en-US" sz="2400" dirty="0"/>
          </a:p>
          <a:p>
            <a:pPr>
              <a:buFont typeface="Arial" panose="020B0604020202020204" pitchFamily="34" charset="0"/>
              <a:buChar char="•"/>
            </a:pPr>
            <a:r>
              <a:rPr lang="en-US" sz="2400" dirty="0"/>
              <a:t>Required information will be broadcast over the PA system or relayed to identified key tenant contacts through Send Word Now and/or in person at Trinity Church </a:t>
            </a:r>
          </a:p>
          <a:p>
            <a:pPr marL="0" indent="0">
              <a:buNone/>
            </a:pPr>
            <a:endParaRPr lang="en-US" sz="2400" dirty="0"/>
          </a:p>
        </p:txBody>
      </p:sp>
      <p:sp>
        <p:nvSpPr>
          <p:cNvPr id="5" name="Title 4"/>
          <p:cNvSpPr>
            <a:spLocks noGrp="1"/>
          </p:cNvSpPr>
          <p:nvPr>
            <p:ph type="title"/>
          </p:nvPr>
        </p:nvSpPr>
        <p:spPr/>
        <p:txBody>
          <a:bodyPr>
            <a:normAutofit fontScale="90000"/>
          </a:bodyPr>
          <a:lstStyle/>
          <a:p>
            <a:r>
              <a:rPr lang="en-US" sz="2800" dirty="0"/>
              <a:t>Why Shouldn’t I call Security or the Management Office?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2758" y="1465622"/>
            <a:ext cx="4216998" cy="4343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9881" y="189785"/>
            <a:ext cx="1452817" cy="90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5907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Content Placeholder 2"/>
          <p:cNvSpPr>
            <a:spLocks noGrp="1"/>
          </p:cNvSpPr>
          <p:nvPr>
            <p:ph orient="vert" sz="quarter" idx="12"/>
          </p:nvPr>
        </p:nvSpPr>
        <p:spPr>
          <a:xfrm>
            <a:off x="838200" y="1676403"/>
            <a:ext cx="7486650" cy="4416425"/>
          </a:xfrm>
        </p:spPr>
        <p:txBody>
          <a:bodyPr>
            <a:normAutofit/>
          </a:bodyPr>
          <a:lstStyle/>
          <a:p>
            <a:r>
              <a:rPr lang="en-US" sz="2400" dirty="0"/>
              <a:t>The Fire Warden should report a successful floor/suite evacuation to the Oxford or Security representative at Trinity Church.</a:t>
            </a:r>
            <a:endParaRPr lang="en-US" sz="2400" b="1" dirty="0"/>
          </a:p>
          <a:p>
            <a:endParaRPr lang="en-US" sz="2400" b="1" dirty="0"/>
          </a:p>
          <a:p>
            <a:r>
              <a:rPr lang="en-US" sz="2400" dirty="0"/>
              <a:t>If a PRA is in position, the Fire Warden should inform security, Oxford representative, or an Emergency responder. </a:t>
            </a:r>
          </a:p>
          <a:p>
            <a:endParaRPr lang="en-US" sz="2400" dirty="0"/>
          </a:p>
        </p:txBody>
      </p:sp>
      <p:sp>
        <p:nvSpPr>
          <p:cNvPr id="4" name="Title 3"/>
          <p:cNvSpPr>
            <a:spLocks noGrp="1"/>
          </p:cNvSpPr>
          <p:nvPr>
            <p:ph type="title"/>
          </p:nvPr>
        </p:nvSpPr>
        <p:spPr/>
        <p:txBody>
          <a:bodyPr>
            <a:normAutofit/>
          </a:bodyPr>
          <a:lstStyle/>
          <a:p>
            <a:r>
              <a:rPr lang="en-US" sz="2800" dirty="0"/>
              <a:t>Do I Inform Oxford the Floor is Evacuated? </a:t>
            </a:r>
          </a:p>
        </p:txBody>
      </p:sp>
      <p:pic>
        <p:nvPicPr>
          <p:cNvPr id="5"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9881" y="189785"/>
            <a:ext cx="1452817" cy="90198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67672C29-12BE-3B42-AC37-FD87CC399F63}" type="slidenum">
              <a:rPr lang="en-US" smtClean="0"/>
              <a:pPr/>
              <a:t>46</a:t>
            </a:fld>
            <a:endParaRPr lang="en-US"/>
          </a:p>
        </p:txBody>
      </p:sp>
    </p:spTree>
    <p:extLst>
      <p:ext uri="{BB962C8B-B14F-4D97-AF65-F5344CB8AC3E}">
        <p14:creationId xmlns:p14="http://schemas.microsoft.com/office/powerpoint/2010/main" val="25808862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622732" y="1576388"/>
            <a:ext cx="4775200" cy="1204912"/>
          </a:xfrm>
        </p:spPr>
        <p:txBody>
          <a:bodyPr/>
          <a:lstStyle/>
          <a:p>
            <a:r>
              <a:rPr lang="en-GB" sz="3600" b="1" dirty="0"/>
              <a:t>#7 -Next Steps</a:t>
            </a:r>
            <a:endParaRPr lang="en-US" sz="3600" b="1" dirty="0"/>
          </a:p>
        </p:txBody>
      </p:sp>
      <p:sp>
        <p:nvSpPr>
          <p:cNvPr id="7" name="Date Placeholder 3"/>
          <p:cNvSpPr txBox="1">
            <a:spLocks/>
          </p:cNvSpPr>
          <p:nvPr/>
        </p:nvSpPr>
        <p:spPr bwMode="auto">
          <a:xfrm>
            <a:off x="6010332" y="3365170"/>
            <a:ext cx="2569965" cy="2730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Arial" pitchFamily="34" charset="0"/>
                <a:ea typeface="+mn-ea"/>
                <a:cs typeface="+mn-cs"/>
              </a:defRPr>
            </a:lvl1pPr>
            <a:lvl2pPr marL="742950" indent="-285750" algn="l" defTabSz="457200" rtl="0" eaLnBrk="1" latinLnBrk="0" hangingPunct="1">
              <a:defRPr sz="1800" kern="1200">
                <a:solidFill>
                  <a:schemeClr val="tx1"/>
                </a:solidFill>
                <a:latin typeface="Arial" pitchFamily="34" charset="0"/>
                <a:ea typeface="+mn-ea"/>
                <a:cs typeface="+mn-cs"/>
              </a:defRPr>
            </a:lvl2pPr>
            <a:lvl3pPr marL="1143000" indent="-228600" algn="l" defTabSz="457200" rtl="0" eaLnBrk="1" latinLnBrk="0" hangingPunct="1">
              <a:defRPr sz="1800" kern="1200">
                <a:solidFill>
                  <a:schemeClr val="tx1"/>
                </a:solidFill>
                <a:latin typeface="Arial" pitchFamily="34" charset="0"/>
                <a:ea typeface="+mn-ea"/>
                <a:cs typeface="+mn-cs"/>
              </a:defRPr>
            </a:lvl3pPr>
            <a:lvl4pPr marL="1600200" indent="-228600" algn="l" defTabSz="457200" rtl="0" eaLnBrk="1" latinLnBrk="0" hangingPunct="1">
              <a:defRPr sz="1800" kern="1200">
                <a:solidFill>
                  <a:schemeClr val="tx1"/>
                </a:solidFill>
                <a:latin typeface="Arial" pitchFamily="34" charset="0"/>
                <a:ea typeface="+mn-ea"/>
                <a:cs typeface="+mn-cs"/>
              </a:defRPr>
            </a:lvl4pPr>
            <a:lvl5pPr marL="2057400" indent="-228600" algn="l" defTabSz="457200" rtl="0" eaLnBrk="1" latinLnBrk="0" hangingPunct="1">
              <a:defRPr sz="1800" kern="1200">
                <a:solidFill>
                  <a:schemeClr val="tx1"/>
                </a:solidFill>
                <a:latin typeface="Arial" pitchFamily="34" charset="0"/>
                <a:ea typeface="+mn-ea"/>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9pPr>
          </a:lstStyle>
          <a:p>
            <a:pPr algn="r" fontAlgn="base">
              <a:spcBef>
                <a:spcPct val="0"/>
              </a:spcBef>
              <a:spcAft>
                <a:spcPct val="0"/>
              </a:spcAft>
              <a:defRPr/>
            </a:pPr>
            <a:endParaRPr lang="en-GB" sz="1600" b="1" dirty="0">
              <a:solidFill>
                <a:schemeClr val="accent2"/>
              </a:solidFill>
            </a:endParaRPr>
          </a:p>
        </p:txBody>
      </p:sp>
      <p:sp>
        <p:nvSpPr>
          <p:cNvPr id="2" name="Picture Placeholder 1"/>
          <p:cNvSpPr>
            <a:spLocks noGrp="1"/>
          </p:cNvSpPr>
          <p:nvPr>
            <p:ph type="pic" sz="quarter" idx="11"/>
          </p:nvPr>
        </p:nvSpPr>
        <p:spPr/>
      </p:sp>
      <p:pic>
        <p:nvPicPr>
          <p:cNvPr id="9" name="Picture Placehold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1" y="0"/>
            <a:ext cx="4062526" cy="6858000"/>
          </a:xfrm>
        </p:spPr>
      </p:pic>
      <p:pic>
        <p:nvPicPr>
          <p:cNvPr id="8" name="Picture Placeholder 4"/>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tretch>
            <a:fillRect/>
          </a:stretch>
        </p:blipFill>
        <p:spPr>
          <a:xfrm>
            <a:off x="0" y="0"/>
            <a:ext cx="4089400" cy="6858000"/>
          </a:xfrm>
        </p:spPr>
      </p:pic>
      <p:pic>
        <p:nvPicPr>
          <p:cNvPr id="10"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a:extLst>
              <a:ext uri="{FF2B5EF4-FFF2-40B4-BE49-F238E27FC236}">
                <a16:creationId xmlns="" xmlns:a16="http://schemas.microsoft.com/office/drawing/2014/main" id="{495CFD23-1F2D-4AA4-91F0-839B19D719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8016" y="5956014"/>
            <a:ext cx="1452817" cy="90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9990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Content Placeholder 1"/>
          <p:cNvSpPr>
            <a:spLocks noGrp="1"/>
          </p:cNvSpPr>
          <p:nvPr>
            <p:ph orient="vert" sz="quarter" idx="11"/>
          </p:nvPr>
        </p:nvSpPr>
        <p:spPr/>
        <p:txBody>
          <a:bodyPr>
            <a:normAutofit/>
          </a:bodyPr>
          <a:lstStyle/>
          <a:p>
            <a:r>
              <a:rPr lang="en-US" sz="2400" dirty="0"/>
              <a:t>Establish an Emergency Response Team (ERT).</a:t>
            </a:r>
          </a:p>
          <a:p>
            <a:r>
              <a:rPr lang="en-US" sz="2400" dirty="0"/>
              <a:t>Train the ERT and become familiar with the building, exits and life safety systems.</a:t>
            </a:r>
          </a:p>
          <a:p>
            <a:r>
              <a:rPr lang="en-US" sz="2400" dirty="0"/>
              <a:t>Have all ERT members familiarize themselves with the Tenant Emergency Response Guide.</a:t>
            </a:r>
          </a:p>
          <a:p>
            <a:r>
              <a:rPr lang="en-US" sz="2400" dirty="0"/>
              <a:t>Develop or update an emergency telephone tree for contacting employees &amp; customers.</a:t>
            </a:r>
          </a:p>
          <a:p>
            <a:r>
              <a:rPr lang="en-US" sz="2400" dirty="0"/>
              <a:t>Participate in evacuation drills.</a:t>
            </a:r>
          </a:p>
          <a:p>
            <a:r>
              <a:rPr lang="en-US" sz="2400" dirty="0"/>
              <a:t>Consider developing a business continuity/disaster plan. </a:t>
            </a:r>
          </a:p>
          <a:p>
            <a:r>
              <a:rPr lang="en-US" sz="2400" dirty="0"/>
              <a:t>Share a list of ERT members, PRAs, muster point and Send Word Now contact information with Oxford.  </a:t>
            </a:r>
          </a:p>
        </p:txBody>
      </p:sp>
      <p:sp>
        <p:nvSpPr>
          <p:cNvPr id="3" name="Title 2"/>
          <p:cNvSpPr>
            <a:spLocks noGrp="1"/>
          </p:cNvSpPr>
          <p:nvPr>
            <p:ph type="title"/>
          </p:nvPr>
        </p:nvSpPr>
        <p:spPr/>
        <p:txBody>
          <a:bodyPr>
            <a:normAutofit/>
          </a:bodyPr>
          <a:lstStyle/>
          <a:p>
            <a:r>
              <a:rPr lang="en-US" sz="2800" dirty="0"/>
              <a:t>Next Steps </a:t>
            </a:r>
          </a:p>
        </p:txBody>
      </p:sp>
      <p:sp>
        <p:nvSpPr>
          <p:cNvPr id="4" name="Slide Number Placeholder 3"/>
          <p:cNvSpPr>
            <a:spLocks noGrp="1"/>
          </p:cNvSpPr>
          <p:nvPr>
            <p:ph type="sldNum" sz="quarter" idx="10"/>
          </p:nvPr>
        </p:nvSpPr>
        <p:spPr/>
        <p:txBody>
          <a:bodyPr/>
          <a:lstStyle/>
          <a:p>
            <a:fld id="{67672C29-12BE-3B42-AC37-FD87CC399F63}" type="slidenum">
              <a:rPr lang="en-US" smtClean="0"/>
              <a:pPr/>
              <a:t>48</a:t>
            </a:fld>
            <a:endParaRPr lang="en-US"/>
          </a:p>
        </p:txBody>
      </p:sp>
    </p:spTree>
    <p:extLst>
      <p:ext uri="{BB962C8B-B14F-4D97-AF65-F5344CB8AC3E}">
        <p14:creationId xmlns:p14="http://schemas.microsoft.com/office/powerpoint/2010/main" val="14605252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622732" y="1576388"/>
            <a:ext cx="4775200" cy="1204912"/>
          </a:xfrm>
        </p:spPr>
        <p:txBody>
          <a:bodyPr/>
          <a:lstStyle/>
          <a:p>
            <a:r>
              <a:rPr lang="en-GB" sz="3600" b="1" dirty="0"/>
              <a:t>Q &amp; A </a:t>
            </a:r>
            <a:endParaRPr lang="en-US" sz="3600" b="1" dirty="0"/>
          </a:p>
        </p:txBody>
      </p:sp>
      <p:sp>
        <p:nvSpPr>
          <p:cNvPr id="7" name="Date Placeholder 3"/>
          <p:cNvSpPr txBox="1">
            <a:spLocks/>
          </p:cNvSpPr>
          <p:nvPr/>
        </p:nvSpPr>
        <p:spPr bwMode="auto">
          <a:xfrm>
            <a:off x="6010332" y="3365170"/>
            <a:ext cx="2569965" cy="2730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Arial" pitchFamily="34" charset="0"/>
                <a:ea typeface="+mn-ea"/>
                <a:cs typeface="+mn-cs"/>
              </a:defRPr>
            </a:lvl1pPr>
            <a:lvl2pPr marL="742950" indent="-285750" algn="l" defTabSz="457200" rtl="0" eaLnBrk="1" latinLnBrk="0" hangingPunct="1">
              <a:defRPr sz="1800" kern="1200">
                <a:solidFill>
                  <a:schemeClr val="tx1"/>
                </a:solidFill>
                <a:latin typeface="Arial" pitchFamily="34" charset="0"/>
                <a:ea typeface="+mn-ea"/>
                <a:cs typeface="+mn-cs"/>
              </a:defRPr>
            </a:lvl2pPr>
            <a:lvl3pPr marL="1143000" indent="-228600" algn="l" defTabSz="457200" rtl="0" eaLnBrk="1" latinLnBrk="0" hangingPunct="1">
              <a:defRPr sz="1800" kern="1200">
                <a:solidFill>
                  <a:schemeClr val="tx1"/>
                </a:solidFill>
                <a:latin typeface="Arial" pitchFamily="34" charset="0"/>
                <a:ea typeface="+mn-ea"/>
                <a:cs typeface="+mn-cs"/>
              </a:defRPr>
            </a:lvl3pPr>
            <a:lvl4pPr marL="1600200" indent="-228600" algn="l" defTabSz="457200" rtl="0" eaLnBrk="1" latinLnBrk="0" hangingPunct="1">
              <a:defRPr sz="1800" kern="1200">
                <a:solidFill>
                  <a:schemeClr val="tx1"/>
                </a:solidFill>
                <a:latin typeface="Arial" pitchFamily="34" charset="0"/>
                <a:ea typeface="+mn-ea"/>
                <a:cs typeface="+mn-cs"/>
              </a:defRPr>
            </a:lvl4pPr>
            <a:lvl5pPr marL="2057400" indent="-228600" algn="l" defTabSz="457200" rtl="0" eaLnBrk="1" latinLnBrk="0" hangingPunct="1">
              <a:defRPr sz="1800" kern="1200">
                <a:solidFill>
                  <a:schemeClr val="tx1"/>
                </a:solidFill>
                <a:latin typeface="Arial" pitchFamily="34" charset="0"/>
                <a:ea typeface="+mn-ea"/>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9pPr>
          </a:lstStyle>
          <a:p>
            <a:pPr algn="r" fontAlgn="base">
              <a:spcBef>
                <a:spcPct val="0"/>
              </a:spcBef>
              <a:spcAft>
                <a:spcPct val="0"/>
              </a:spcAft>
              <a:defRPr/>
            </a:pPr>
            <a:endParaRPr lang="en-GB" sz="1600" b="1" dirty="0">
              <a:solidFill>
                <a:schemeClr val="accent2"/>
              </a:solidFill>
            </a:endParaRPr>
          </a:p>
        </p:txBody>
      </p:sp>
      <p:sp>
        <p:nvSpPr>
          <p:cNvPr id="2" name="Picture Placeholder 1"/>
          <p:cNvSpPr>
            <a:spLocks noGrp="1"/>
          </p:cNvSpPr>
          <p:nvPr>
            <p:ph type="pic" sz="quarter" idx="11"/>
          </p:nvPr>
        </p:nvSpPr>
        <p:spPr/>
      </p:sp>
      <p:pic>
        <p:nvPicPr>
          <p:cNvPr id="9" name="Picture Placehold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1" y="0"/>
            <a:ext cx="4062526" cy="6858000"/>
          </a:xfrm>
        </p:spPr>
      </p:pic>
      <p:pic>
        <p:nvPicPr>
          <p:cNvPr id="8" name="Picture Placeholder 4"/>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tretch>
            <a:fillRect/>
          </a:stretch>
        </p:blipFill>
        <p:spPr>
          <a:xfrm>
            <a:off x="0" y="0"/>
            <a:ext cx="4089400" cy="6858000"/>
          </a:xfrm>
        </p:spPr>
      </p:pic>
      <p:pic>
        <p:nvPicPr>
          <p:cNvPr id="10"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a:extLst>
              <a:ext uri="{FF2B5EF4-FFF2-40B4-BE49-F238E27FC236}">
                <a16:creationId xmlns="" xmlns:a16="http://schemas.microsoft.com/office/drawing/2014/main" id="{495CFD23-1F2D-4AA4-91F0-839B19D719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8016" y="5956014"/>
            <a:ext cx="1452817" cy="90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5986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Fire Classes</a:t>
            </a:r>
          </a:p>
        </p:txBody>
      </p:sp>
      <p:sp>
        <p:nvSpPr>
          <p:cNvPr id="19" name="Content Placeholder 4"/>
          <p:cNvSpPr txBox="1">
            <a:spLocks/>
          </p:cNvSpPr>
          <p:nvPr/>
        </p:nvSpPr>
        <p:spPr>
          <a:xfrm>
            <a:off x="381000" y="1219200"/>
            <a:ext cx="8153400" cy="5207000"/>
          </a:xfrm>
          <a:prstGeom prst="rect">
            <a:avLst/>
          </a:prstGeom>
        </p:spPr>
        <p:txBody>
          <a:bodyPr>
            <a:noAutofit/>
          </a:bodyPr>
          <a:lstStyle>
            <a:lvl1pPr marL="171450" indent="-171450" algn="l" defTabSz="685800" rtl="0" eaLnBrk="1" latinLnBrk="0" hangingPunct="1">
              <a:lnSpc>
                <a:spcPct val="90000"/>
              </a:lnSpc>
              <a:spcBef>
                <a:spcPts val="750"/>
              </a:spcBef>
              <a:buFont typeface="Arial"/>
              <a:buChar char="•"/>
              <a:defRPr sz="15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35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2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nSpc>
                <a:spcPct val="160000"/>
              </a:lnSpc>
              <a:spcAft>
                <a:spcPts val="600"/>
              </a:spcAft>
            </a:pPr>
            <a:r>
              <a:rPr lang="en-US" sz="2400" b="1" dirty="0"/>
              <a:t>Class A – </a:t>
            </a:r>
            <a:r>
              <a:rPr lang="en-US" sz="2400" dirty="0"/>
              <a:t>Ordinary combustibles or fibrous material, </a:t>
            </a:r>
            <a:br>
              <a:rPr lang="en-US" sz="2400" dirty="0"/>
            </a:br>
            <a:r>
              <a:rPr lang="en-US" sz="2400" dirty="0"/>
              <a:t>such as wood, paper, cloth, rubber, and some plastics.  </a:t>
            </a:r>
          </a:p>
          <a:p>
            <a:pPr>
              <a:lnSpc>
                <a:spcPct val="160000"/>
              </a:lnSpc>
              <a:spcAft>
                <a:spcPts val="600"/>
              </a:spcAft>
            </a:pPr>
            <a:r>
              <a:rPr lang="en-US" sz="2400" b="1" dirty="0"/>
              <a:t>Class B – </a:t>
            </a:r>
            <a:r>
              <a:rPr lang="en-US" sz="2400" dirty="0"/>
              <a:t>Flammable or combustible liquids such as</a:t>
            </a:r>
            <a:br>
              <a:rPr lang="en-US" sz="2400" dirty="0"/>
            </a:br>
            <a:r>
              <a:rPr lang="en-US" sz="2400" dirty="0"/>
              <a:t>gasoline, kerosene, paint, paint thinners and propane </a:t>
            </a:r>
            <a:endParaRPr lang="en-US" sz="2400" b="1" dirty="0"/>
          </a:p>
          <a:p>
            <a:pPr>
              <a:lnSpc>
                <a:spcPct val="160000"/>
              </a:lnSpc>
              <a:spcAft>
                <a:spcPts val="600"/>
              </a:spcAft>
            </a:pPr>
            <a:r>
              <a:rPr lang="en-US" sz="2400" b="1" dirty="0"/>
              <a:t>Class C </a:t>
            </a:r>
            <a:r>
              <a:rPr lang="en-US" sz="2400" dirty="0"/>
              <a:t>– Energized electrical equipment, such as </a:t>
            </a:r>
            <a:br>
              <a:rPr lang="en-US" sz="2400" dirty="0"/>
            </a:br>
            <a:r>
              <a:rPr lang="en-US" sz="2400" dirty="0"/>
              <a:t>appliances, switches, panel boxes and power tools. </a:t>
            </a:r>
          </a:p>
          <a:p>
            <a:pPr marL="0" indent="0">
              <a:lnSpc>
                <a:spcPct val="160000"/>
              </a:lnSpc>
              <a:spcAft>
                <a:spcPts val="600"/>
              </a:spcAft>
              <a:buNone/>
            </a:pPr>
            <a:endParaRPr lang="en-US" sz="2400" dirty="0"/>
          </a:p>
          <a:p>
            <a:pPr marL="0" indent="0">
              <a:lnSpc>
                <a:spcPct val="160000"/>
              </a:lnSpc>
              <a:spcAft>
                <a:spcPts val="600"/>
              </a:spcAft>
              <a:buNone/>
            </a:pPr>
            <a:endParaRPr lang="en-US" sz="2400" dirty="0"/>
          </a:p>
        </p:txBody>
      </p:sp>
      <p:grpSp>
        <p:nvGrpSpPr>
          <p:cNvPr id="5" name="Group 4"/>
          <p:cNvGrpSpPr/>
          <p:nvPr/>
        </p:nvGrpSpPr>
        <p:grpSpPr>
          <a:xfrm>
            <a:off x="6974682" y="1419077"/>
            <a:ext cx="1776412" cy="4578645"/>
            <a:chOff x="7620000" y="1212555"/>
            <a:chExt cx="1166812" cy="3325799"/>
          </a:xfrm>
        </p:grpSpPr>
        <p:pic>
          <p:nvPicPr>
            <p:cNvPr id="6" name="Picture 5" descr="class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0" y="1212555"/>
              <a:ext cx="1166812" cy="109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lassb"/>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0" y="2331678"/>
              <a:ext cx="1166812" cy="108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lassc"/>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00" y="3453597"/>
              <a:ext cx="1166812" cy="108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49881" y="189785"/>
            <a:ext cx="1452817" cy="90198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p:txBody>
          <a:bodyPr/>
          <a:lstStyle/>
          <a:p>
            <a:fld id="{67672C29-12BE-3B42-AC37-FD87CC399F63}" type="slidenum">
              <a:rPr lang="en-US" smtClean="0"/>
              <a:pPr/>
              <a:t>5</a:t>
            </a:fld>
            <a:endParaRPr lang="en-US"/>
          </a:p>
        </p:txBody>
      </p:sp>
    </p:spTree>
    <p:extLst>
      <p:ext uri="{BB962C8B-B14F-4D97-AF65-F5344CB8AC3E}">
        <p14:creationId xmlns:p14="http://schemas.microsoft.com/office/powerpoint/2010/main" val="33228907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Thank you.</a:t>
            </a:r>
          </a:p>
        </p:txBody>
      </p:sp>
      <p:sp>
        <p:nvSpPr>
          <p:cNvPr id="3" name="Text Placeholder 2"/>
          <p:cNvSpPr>
            <a:spLocks noGrp="1"/>
          </p:cNvSpPr>
          <p:nvPr>
            <p:ph type="body" sz="quarter" idx="12"/>
          </p:nvPr>
        </p:nvSpPr>
        <p:spPr/>
        <p:txBody>
          <a:bodyPr/>
          <a:lstStyle/>
          <a:p>
            <a:r>
              <a:rPr lang="en-US" dirty="0"/>
              <a:t>222 Berkeley / 500 Boylston</a:t>
            </a:r>
          </a:p>
        </p:txBody>
      </p:sp>
    </p:spTree>
    <p:extLst>
      <p:ext uri="{BB962C8B-B14F-4D97-AF65-F5344CB8AC3E}">
        <p14:creationId xmlns:p14="http://schemas.microsoft.com/office/powerpoint/2010/main" val="39385702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Fire Prevention</a:t>
            </a:r>
          </a:p>
        </p:txBody>
      </p:sp>
      <p:sp>
        <p:nvSpPr>
          <p:cNvPr id="3" name="Content Placeholder 4"/>
          <p:cNvSpPr txBox="1">
            <a:spLocks/>
          </p:cNvSpPr>
          <p:nvPr/>
        </p:nvSpPr>
        <p:spPr>
          <a:xfrm>
            <a:off x="381000" y="1219200"/>
            <a:ext cx="8153400" cy="4978400"/>
          </a:xfrm>
          <a:prstGeom prst="rect">
            <a:avLst/>
          </a:prstGeom>
        </p:spPr>
        <p:txBody>
          <a:bodyPr>
            <a:noAutofit/>
          </a:bodyPr>
          <a:lstStyle>
            <a:lvl1pPr marL="171450" indent="-171450" algn="l" defTabSz="685800" rtl="0" eaLnBrk="1" latinLnBrk="0" hangingPunct="1">
              <a:lnSpc>
                <a:spcPct val="90000"/>
              </a:lnSpc>
              <a:spcBef>
                <a:spcPts val="750"/>
              </a:spcBef>
              <a:buFont typeface="Arial"/>
              <a:buChar char="•"/>
              <a:defRPr sz="15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35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2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0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nSpc>
                <a:spcPct val="160000"/>
              </a:lnSpc>
              <a:spcAft>
                <a:spcPts val="600"/>
              </a:spcAft>
            </a:pPr>
            <a:r>
              <a:rPr lang="en-US" sz="2400" dirty="0"/>
              <a:t>No smoking in the building or in service areas </a:t>
            </a:r>
          </a:p>
          <a:p>
            <a:pPr>
              <a:lnSpc>
                <a:spcPct val="160000"/>
              </a:lnSpc>
              <a:spcAft>
                <a:spcPts val="600"/>
              </a:spcAft>
            </a:pPr>
            <a:r>
              <a:rPr lang="en-US" sz="2400" dirty="0"/>
              <a:t>Do not use damaged or prohibited electrical appliances (including space heaters)</a:t>
            </a:r>
          </a:p>
          <a:p>
            <a:pPr>
              <a:lnSpc>
                <a:spcPct val="160000"/>
              </a:lnSpc>
              <a:spcAft>
                <a:spcPts val="600"/>
              </a:spcAft>
            </a:pPr>
            <a:r>
              <a:rPr lang="en-US" sz="2400" dirty="0"/>
              <a:t>Store and dispose of hazardous and flammable materials appropriately </a:t>
            </a:r>
          </a:p>
          <a:p>
            <a:pPr>
              <a:lnSpc>
                <a:spcPct val="160000"/>
              </a:lnSpc>
              <a:spcAft>
                <a:spcPts val="600"/>
              </a:spcAft>
            </a:pPr>
            <a:r>
              <a:rPr lang="en-US" sz="2400" dirty="0"/>
              <a:t>Do not hang anything from sprinklers or detectors</a:t>
            </a:r>
          </a:p>
          <a:p>
            <a:pPr>
              <a:lnSpc>
                <a:spcPct val="160000"/>
              </a:lnSpc>
              <a:spcAft>
                <a:spcPts val="600"/>
              </a:spcAft>
            </a:pPr>
            <a:r>
              <a:rPr lang="en-US" sz="2400" dirty="0">
                <a:solidFill>
                  <a:srgbClr val="FF0000"/>
                </a:solidFill>
              </a:rPr>
              <a:t>Report any potential hazards to your Fire Warden </a:t>
            </a:r>
            <a:br>
              <a:rPr lang="en-US" sz="2400" dirty="0">
                <a:solidFill>
                  <a:srgbClr val="FF0000"/>
                </a:solidFill>
              </a:rPr>
            </a:br>
            <a:r>
              <a:rPr lang="en-US" sz="2400" dirty="0">
                <a:solidFill>
                  <a:srgbClr val="FF0000"/>
                </a:solidFill>
              </a:rPr>
              <a:t>or Emergency Response team immediately</a:t>
            </a:r>
          </a:p>
          <a:p>
            <a:pPr marL="0" indent="0">
              <a:lnSpc>
                <a:spcPct val="160000"/>
              </a:lnSpc>
              <a:spcAft>
                <a:spcPts val="600"/>
              </a:spcAft>
              <a:buNone/>
            </a:pPr>
            <a:r>
              <a:rPr lang="en-US" sz="2400" dirty="0"/>
              <a:t> </a:t>
            </a:r>
          </a:p>
        </p:txBody>
      </p:sp>
      <p:pic>
        <p:nvPicPr>
          <p:cNvPr id="4" name="Picture 3" descr="H:\Downloads\SI_Targets_blu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5686" y="4420107"/>
            <a:ext cx="2310386" cy="23103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9881" y="189785"/>
            <a:ext cx="1452817" cy="90198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1"/>
          </p:nvPr>
        </p:nvSpPr>
        <p:spPr/>
        <p:txBody>
          <a:bodyPr/>
          <a:lstStyle/>
          <a:p>
            <a:fld id="{67672C29-12BE-3B42-AC37-FD87CC399F63}" type="slidenum">
              <a:rPr lang="en-US" smtClean="0"/>
              <a:pPr/>
              <a:t>6</a:t>
            </a:fld>
            <a:endParaRPr lang="en-US"/>
          </a:p>
        </p:txBody>
      </p:sp>
    </p:spTree>
    <p:extLst>
      <p:ext uri="{BB962C8B-B14F-4D97-AF65-F5344CB8AC3E}">
        <p14:creationId xmlns:p14="http://schemas.microsoft.com/office/powerpoint/2010/main" val="1238684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622732" y="1576388"/>
            <a:ext cx="4775200" cy="1204912"/>
          </a:xfrm>
        </p:spPr>
        <p:txBody>
          <a:bodyPr/>
          <a:lstStyle/>
          <a:p>
            <a:r>
              <a:rPr lang="en-GB" sz="3600" b="1" dirty="0"/>
              <a:t>#2 – Building Systems: Fire &amp; Security </a:t>
            </a:r>
            <a:endParaRPr lang="en-US" sz="3600" b="1" dirty="0"/>
          </a:p>
        </p:txBody>
      </p:sp>
      <p:sp>
        <p:nvSpPr>
          <p:cNvPr id="7" name="Date Placeholder 3"/>
          <p:cNvSpPr txBox="1">
            <a:spLocks/>
          </p:cNvSpPr>
          <p:nvPr/>
        </p:nvSpPr>
        <p:spPr bwMode="auto">
          <a:xfrm>
            <a:off x="6010332" y="3365170"/>
            <a:ext cx="2569965" cy="2730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Arial" pitchFamily="34" charset="0"/>
                <a:ea typeface="+mn-ea"/>
                <a:cs typeface="+mn-cs"/>
              </a:defRPr>
            </a:lvl1pPr>
            <a:lvl2pPr marL="742950" indent="-285750" algn="l" defTabSz="457200" rtl="0" eaLnBrk="1" latinLnBrk="0" hangingPunct="1">
              <a:defRPr sz="1800" kern="1200">
                <a:solidFill>
                  <a:schemeClr val="tx1"/>
                </a:solidFill>
                <a:latin typeface="Arial" pitchFamily="34" charset="0"/>
                <a:ea typeface="+mn-ea"/>
                <a:cs typeface="+mn-cs"/>
              </a:defRPr>
            </a:lvl2pPr>
            <a:lvl3pPr marL="1143000" indent="-228600" algn="l" defTabSz="457200" rtl="0" eaLnBrk="1" latinLnBrk="0" hangingPunct="1">
              <a:defRPr sz="1800" kern="1200">
                <a:solidFill>
                  <a:schemeClr val="tx1"/>
                </a:solidFill>
                <a:latin typeface="Arial" pitchFamily="34" charset="0"/>
                <a:ea typeface="+mn-ea"/>
                <a:cs typeface="+mn-cs"/>
              </a:defRPr>
            </a:lvl3pPr>
            <a:lvl4pPr marL="1600200" indent="-228600" algn="l" defTabSz="457200" rtl="0" eaLnBrk="1" latinLnBrk="0" hangingPunct="1">
              <a:defRPr sz="1800" kern="1200">
                <a:solidFill>
                  <a:schemeClr val="tx1"/>
                </a:solidFill>
                <a:latin typeface="Arial" pitchFamily="34" charset="0"/>
                <a:ea typeface="+mn-ea"/>
                <a:cs typeface="+mn-cs"/>
              </a:defRPr>
            </a:lvl4pPr>
            <a:lvl5pPr marL="2057400" indent="-228600" algn="l" defTabSz="457200" rtl="0" eaLnBrk="1" latinLnBrk="0" hangingPunct="1">
              <a:defRPr sz="1800" kern="1200">
                <a:solidFill>
                  <a:schemeClr val="tx1"/>
                </a:solidFill>
                <a:latin typeface="Arial" pitchFamily="34" charset="0"/>
                <a:ea typeface="+mn-ea"/>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Arial" pitchFamily="34" charset="0"/>
                <a:ea typeface="+mn-ea"/>
                <a:cs typeface="+mn-cs"/>
              </a:defRPr>
            </a:lvl9pPr>
          </a:lstStyle>
          <a:p>
            <a:pPr algn="r" fontAlgn="base">
              <a:spcBef>
                <a:spcPct val="0"/>
              </a:spcBef>
              <a:spcAft>
                <a:spcPct val="0"/>
              </a:spcAft>
              <a:defRPr/>
            </a:pPr>
            <a:endParaRPr lang="en-GB" sz="1600" b="1" dirty="0">
              <a:solidFill>
                <a:schemeClr val="accent2"/>
              </a:solidFill>
            </a:endParaRPr>
          </a:p>
        </p:txBody>
      </p:sp>
      <p:sp>
        <p:nvSpPr>
          <p:cNvPr id="2" name="Picture Placeholder 1"/>
          <p:cNvSpPr>
            <a:spLocks noGrp="1"/>
          </p:cNvSpPr>
          <p:nvPr>
            <p:ph type="pic" sz="quarter" idx="11"/>
          </p:nvPr>
        </p:nvSpPr>
        <p:spPr/>
      </p:sp>
      <p:pic>
        <p:nvPicPr>
          <p:cNvPr id="9" name="Picture Placehold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1" y="0"/>
            <a:ext cx="4062526" cy="6858000"/>
          </a:xfrm>
        </p:spPr>
      </p:pic>
      <p:pic>
        <p:nvPicPr>
          <p:cNvPr id="8" name="Picture Placeholder 4"/>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tretch>
            <a:fillRect/>
          </a:stretch>
        </p:blipFill>
        <p:spPr>
          <a:xfrm>
            <a:off x="0" y="0"/>
            <a:ext cx="4089400" cy="6858000"/>
          </a:xfrm>
        </p:spPr>
      </p:pic>
      <p:pic>
        <p:nvPicPr>
          <p:cNvPr id="10" name="Picture 2" descr="https://mvsfservicefabriccato.blob.core.windows.net/medialibrary-c0bf2551b67b4f73bc67f43bd5191ddc-r/81ec9e9ee56a462fbe9ccfbf9c205ba1/81ec9e9ee56a462fbe9ccfbf9c205ba1/Large/Oxford_Logo_Twilight_EN%5b1%5d.jpg?sv=2017-04-17&amp;sr=b&amp;si=201904101701&amp;sig=pc%2Bu0e7pERb9cPe0%2Fmu9JIYdHVQ9O98b5RQO4c3BwfM%3D&amp;st=1504-06-27T09%3A58%3A50Z&amp;se=2029-07-24T01%3A00%3A35Z">
            <a:extLst>
              <a:ext uri="{FF2B5EF4-FFF2-40B4-BE49-F238E27FC236}">
                <a16:creationId xmlns="" xmlns:a16="http://schemas.microsoft.com/office/drawing/2014/main" id="{B896AE91-4EC5-4EF1-94DA-16B514A41D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8016" y="5956014"/>
            <a:ext cx="1452817" cy="90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060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Content Placeholder 1"/>
          <p:cNvSpPr>
            <a:spLocks noGrp="1"/>
          </p:cNvSpPr>
          <p:nvPr>
            <p:ph orient="vert" sz="quarter" idx="11"/>
          </p:nvPr>
        </p:nvSpPr>
        <p:spPr>
          <a:xfrm>
            <a:off x="550862" y="1676403"/>
            <a:ext cx="3913561" cy="4416425"/>
          </a:xfrm>
        </p:spPr>
        <p:txBody>
          <a:bodyPr>
            <a:normAutofit lnSpcReduction="10000"/>
          </a:bodyPr>
          <a:lstStyle/>
          <a:p>
            <a:r>
              <a:rPr lang="en-US" sz="2400" dirty="0"/>
              <a:t>22 Floors, 290 Feet</a:t>
            </a:r>
          </a:p>
          <a:p>
            <a:endParaRPr lang="en-US" sz="2400" dirty="0"/>
          </a:p>
          <a:p>
            <a:r>
              <a:rPr lang="en-US" sz="2400" dirty="0"/>
              <a:t>12 Elevators: 5 high rise, 3 low rise, 2 garage, 1 jump and 1 freight</a:t>
            </a:r>
          </a:p>
          <a:p>
            <a:endParaRPr lang="en-US" sz="2400" dirty="0"/>
          </a:p>
          <a:p>
            <a:r>
              <a:rPr lang="en-US" sz="2400" dirty="0"/>
              <a:t>Complete fire suppression, fire alarm and smoke evacuation systems</a:t>
            </a:r>
          </a:p>
          <a:p>
            <a:endParaRPr lang="en-US" sz="2400" dirty="0"/>
          </a:p>
          <a:p>
            <a:r>
              <a:rPr lang="en-US" sz="2400" dirty="0"/>
              <a:t>3 Stairwells – Stairwell pressurization systems</a:t>
            </a:r>
          </a:p>
        </p:txBody>
      </p:sp>
      <p:sp>
        <p:nvSpPr>
          <p:cNvPr id="4" name="Title 3"/>
          <p:cNvSpPr>
            <a:spLocks noGrp="1"/>
          </p:cNvSpPr>
          <p:nvPr>
            <p:ph type="title"/>
          </p:nvPr>
        </p:nvSpPr>
        <p:spPr/>
        <p:txBody>
          <a:bodyPr/>
          <a:lstStyle/>
          <a:p>
            <a:r>
              <a:rPr lang="en-US" dirty="0"/>
              <a:t>Building Facts – 222 Berkeley</a:t>
            </a:r>
          </a:p>
        </p:txBody>
      </p:sp>
      <p:pic>
        <p:nvPicPr>
          <p:cNvPr id="1026" name="Picture 2" descr="G:\Leasing Folder\Marketing\Building Photos\222-500 Photos\222 Berkeley\01_00_222Berkeley_Hero.jpg"/>
          <p:cNvPicPr>
            <a:picLocks noGrp="1" noChangeAspect="1" noChangeArrowheads="1"/>
          </p:cNvPicPr>
          <p:nvPr>
            <p:ph orient="vert" sz="quarter" idx="12"/>
          </p:nvPr>
        </p:nvPicPr>
        <p:blipFill>
          <a:blip r:embed="rId2" cstate="print">
            <a:extLst>
              <a:ext uri="{28A0092B-C50C-407E-A947-70E740481C1C}">
                <a14:useLocalDpi xmlns:a14="http://schemas.microsoft.com/office/drawing/2010/main" val="0"/>
              </a:ext>
            </a:extLst>
          </a:blip>
          <a:srcRect/>
          <a:stretch>
            <a:fillRect/>
          </a:stretch>
        </p:blipFill>
        <p:spPr bwMode="auto">
          <a:xfrm>
            <a:off x="4801494" y="1676400"/>
            <a:ext cx="3244649" cy="441642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67672C29-12BE-3B42-AC37-FD87CC399F63}" type="slidenum">
              <a:rPr lang="en-US" smtClean="0"/>
              <a:pPr/>
              <a:t>8</a:t>
            </a:fld>
            <a:endParaRPr lang="en-US"/>
          </a:p>
        </p:txBody>
      </p:sp>
    </p:spTree>
    <p:extLst>
      <p:ext uri="{BB962C8B-B14F-4D97-AF65-F5344CB8AC3E}">
        <p14:creationId xmlns:p14="http://schemas.microsoft.com/office/powerpoint/2010/main" val="10875249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Content Placeholder 2"/>
          <p:cNvSpPr>
            <a:spLocks noGrp="1"/>
          </p:cNvSpPr>
          <p:nvPr>
            <p:ph orient="vert" sz="quarter" idx="12"/>
          </p:nvPr>
        </p:nvSpPr>
        <p:spPr/>
        <p:txBody>
          <a:bodyPr>
            <a:normAutofit lnSpcReduction="10000"/>
          </a:bodyPr>
          <a:lstStyle/>
          <a:p>
            <a:r>
              <a:rPr lang="en-US" sz="2400" dirty="0"/>
              <a:t>25 Floors, 315 Feet</a:t>
            </a:r>
          </a:p>
          <a:p>
            <a:endParaRPr lang="en-US" sz="2400" dirty="0"/>
          </a:p>
          <a:p>
            <a:r>
              <a:rPr lang="en-US" sz="2400" dirty="0"/>
              <a:t>19 Elevators: 4 high rise, 5 mid rise, 4 low rise, 2 garage, 3 jump and 1 freight</a:t>
            </a:r>
          </a:p>
          <a:p>
            <a:endParaRPr lang="en-US" sz="2400" dirty="0"/>
          </a:p>
          <a:p>
            <a:r>
              <a:rPr lang="en-US" sz="2400" dirty="0"/>
              <a:t>Complete fire suppression, fire alarm and smoke evacuation systems</a:t>
            </a:r>
          </a:p>
          <a:p>
            <a:endParaRPr lang="en-US" sz="2400" dirty="0"/>
          </a:p>
          <a:p>
            <a:r>
              <a:rPr lang="en-US" sz="2400" dirty="0"/>
              <a:t>3 Stairwells – Stairwell pressurization systems</a:t>
            </a:r>
          </a:p>
        </p:txBody>
      </p:sp>
      <p:sp>
        <p:nvSpPr>
          <p:cNvPr id="4" name="Title 3"/>
          <p:cNvSpPr>
            <a:spLocks noGrp="1"/>
          </p:cNvSpPr>
          <p:nvPr>
            <p:ph type="title"/>
          </p:nvPr>
        </p:nvSpPr>
        <p:spPr/>
        <p:txBody>
          <a:bodyPr/>
          <a:lstStyle/>
          <a:p>
            <a:r>
              <a:rPr lang="en-US" dirty="0"/>
              <a:t>Building Facts – 500 Boylston</a:t>
            </a:r>
          </a:p>
        </p:txBody>
      </p:sp>
      <p:pic>
        <p:nvPicPr>
          <p:cNvPr id="2050" name="Picture 2" descr="G:\Leasing Folder\Marketing\Building Photos\222-500 Photos\500 Boylston\15-125-1519.jpg"/>
          <p:cNvPicPr>
            <a:picLocks noGrp="1" noChangeAspect="1" noChangeArrowheads="1"/>
          </p:cNvPicPr>
          <p:nvPr>
            <p:ph orient="vert" sz="quarter" idx="11"/>
          </p:nvPr>
        </p:nvPicPr>
        <p:blipFill>
          <a:blip r:embed="rId2" cstate="print">
            <a:extLst>
              <a:ext uri="{28A0092B-C50C-407E-A947-70E740481C1C}">
                <a14:useLocalDpi xmlns:a14="http://schemas.microsoft.com/office/drawing/2010/main" val="0"/>
              </a:ext>
            </a:extLst>
          </a:blip>
          <a:srcRect/>
          <a:stretch>
            <a:fillRect/>
          </a:stretch>
        </p:blipFill>
        <p:spPr bwMode="auto">
          <a:xfrm>
            <a:off x="977951" y="1676400"/>
            <a:ext cx="2947885" cy="44164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67672C29-12BE-3B42-AC37-FD87CC399F63}" type="slidenum">
              <a:rPr lang="en-US" smtClean="0"/>
              <a:pPr/>
              <a:t>9</a:t>
            </a:fld>
            <a:endParaRPr lang="en-US"/>
          </a:p>
        </p:txBody>
      </p:sp>
    </p:spTree>
    <p:extLst>
      <p:ext uri="{BB962C8B-B14F-4D97-AF65-F5344CB8AC3E}">
        <p14:creationId xmlns:p14="http://schemas.microsoft.com/office/powerpoint/2010/main" val="29525156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xford Properties">
  <a:themeElements>
    <a:clrScheme name="Oxford Properties">
      <a:dk1>
        <a:srgbClr val="000000"/>
      </a:dk1>
      <a:lt1>
        <a:srgbClr val="FFFFFF"/>
      </a:lt1>
      <a:dk2>
        <a:srgbClr val="000000"/>
      </a:dk2>
      <a:lt2>
        <a:srgbClr val="FFFFFF"/>
      </a:lt2>
      <a:accent1>
        <a:srgbClr val="35495A"/>
      </a:accent1>
      <a:accent2>
        <a:srgbClr val="12966E"/>
      </a:accent2>
      <a:accent3>
        <a:srgbClr val="B2B0A3"/>
      </a:accent3>
      <a:accent4>
        <a:srgbClr val="FFF200"/>
      </a:accent4>
      <a:accent5>
        <a:srgbClr val="4E82AD"/>
      </a:accent5>
      <a:accent6>
        <a:srgbClr val="F1E8E3"/>
      </a:accent6>
      <a:hlink>
        <a:srgbClr val="4E82AD"/>
      </a:hlink>
      <a:folHlink>
        <a:srgbClr val="8F4162"/>
      </a:folHlink>
    </a:clrScheme>
    <a:fontScheme name="Oxford Propertie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xford Properties - Projection">
  <a:themeElements>
    <a:clrScheme name="Oxford Properties">
      <a:dk1>
        <a:srgbClr val="000000"/>
      </a:dk1>
      <a:lt1>
        <a:srgbClr val="FFFFFF"/>
      </a:lt1>
      <a:dk2>
        <a:srgbClr val="000000"/>
      </a:dk2>
      <a:lt2>
        <a:srgbClr val="FFFFFF"/>
      </a:lt2>
      <a:accent1>
        <a:srgbClr val="35495A"/>
      </a:accent1>
      <a:accent2>
        <a:srgbClr val="12966E"/>
      </a:accent2>
      <a:accent3>
        <a:srgbClr val="B2B0A3"/>
      </a:accent3>
      <a:accent4>
        <a:srgbClr val="FFF200"/>
      </a:accent4>
      <a:accent5>
        <a:srgbClr val="4E82AD"/>
      </a:accent5>
      <a:accent6>
        <a:srgbClr val="F1E8E3"/>
      </a:accent6>
      <a:hlink>
        <a:srgbClr val="4E82AD"/>
      </a:hlink>
      <a:folHlink>
        <a:srgbClr val="8F4162"/>
      </a:folHlink>
    </a:clrScheme>
    <a:fontScheme name="Oxford Propertie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xford Properties - Publishing">
  <a:themeElements>
    <a:clrScheme name="Oxford Properties">
      <a:dk1>
        <a:srgbClr val="000000"/>
      </a:dk1>
      <a:lt1>
        <a:srgbClr val="FFFFFF"/>
      </a:lt1>
      <a:dk2>
        <a:srgbClr val="000000"/>
      </a:dk2>
      <a:lt2>
        <a:srgbClr val="FFFFFF"/>
      </a:lt2>
      <a:accent1>
        <a:srgbClr val="35495A"/>
      </a:accent1>
      <a:accent2>
        <a:srgbClr val="12966E"/>
      </a:accent2>
      <a:accent3>
        <a:srgbClr val="B2B0A3"/>
      </a:accent3>
      <a:accent4>
        <a:srgbClr val="FFF200"/>
      </a:accent4>
      <a:accent5>
        <a:srgbClr val="4E82AD"/>
      </a:accent5>
      <a:accent6>
        <a:srgbClr val="F1E8E3"/>
      </a:accent6>
      <a:hlink>
        <a:srgbClr val="4E82AD"/>
      </a:hlink>
      <a:folHlink>
        <a:srgbClr val="8F4162"/>
      </a:folHlink>
    </a:clrScheme>
    <a:fontScheme name="Oxford Propertie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xford Properties - Display">
  <a:themeElements>
    <a:clrScheme name="Oxford Properties">
      <a:dk1>
        <a:srgbClr val="000000"/>
      </a:dk1>
      <a:lt1>
        <a:srgbClr val="FFFFFF"/>
      </a:lt1>
      <a:dk2>
        <a:srgbClr val="000000"/>
      </a:dk2>
      <a:lt2>
        <a:srgbClr val="FFFFFF"/>
      </a:lt2>
      <a:accent1>
        <a:srgbClr val="35495A"/>
      </a:accent1>
      <a:accent2>
        <a:srgbClr val="12966E"/>
      </a:accent2>
      <a:accent3>
        <a:srgbClr val="B2B0A3"/>
      </a:accent3>
      <a:accent4>
        <a:srgbClr val="FFF200"/>
      </a:accent4>
      <a:accent5>
        <a:srgbClr val="4E82AD"/>
      </a:accent5>
      <a:accent6>
        <a:srgbClr val="F1E8E3"/>
      </a:accent6>
      <a:hlink>
        <a:srgbClr val="4E82AD"/>
      </a:hlink>
      <a:folHlink>
        <a:srgbClr val="8F4162"/>
      </a:folHlink>
    </a:clrScheme>
    <a:fontScheme name="Oxford Propertie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xford Properties - Dividers">
  <a:themeElements>
    <a:clrScheme name="Oxford Properties">
      <a:dk1>
        <a:srgbClr val="000000"/>
      </a:dk1>
      <a:lt1>
        <a:srgbClr val="FFFFFF"/>
      </a:lt1>
      <a:dk2>
        <a:srgbClr val="000000"/>
      </a:dk2>
      <a:lt2>
        <a:srgbClr val="FFFFFF"/>
      </a:lt2>
      <a:accent1>
        <a:srgbClr val="35495A"/>
      </a:accent1>
      <a:accent2>
        <a:srgbClr val="12966E"/>
      </a:accent2>
      <a:accent3>
        <a:srgbClr val="B2B0A3"/>
      </a:accent3>
      <a:accent4>
        <a:srgbClr val="FFF200"/>
      </a:accent4>
      <a:accent5>
        <a:srgbClr val="4E82AD"/>
      </a:accent5>
      <a:accent6>
        <a:srgbClr val="F1E8E3"/>
      </a:accent6>
      <a:hlink>
        <a:srgbClr val="4E82AD"/>
      </a:hlink>
      <a:folHlink>
        <a:srgbClr val="8F4162"/>
      </a:folHlink>
    </a:clrScheme>
    <a:fontScheme name="Oxford Propertie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xford Properties - Presentation Guidelines">
  <a:themeElements>
    <a:clrScheme name="Oxford Properties">
      <a:dk1>
        <a:srgbClr val="000000"/>
      </a:dk1>
      <a:lt1>
        <a:srgbClr val="FFFFFF"/>
      </a:lt1>
      <a:dk2>
        <a:srgbClr val="000000"/>
      </a:dk2>
      <a:lt2>
        <a:srgbClr val="FFFFFF"/>
      </a:lt2>
      <a:accent1>
        <a:srgbClr val="35495A"/>
      </a:accent1>
      <a:accent2>
        <a:srgbClr val="12966E"/>
      </a:accent2>
      <a:accent3>
        <a:srgbClr val="B2B0A3"/>
      </a:accent3>
      <a:accent4>
        <a:srgbClr val="FFF200"/>
      </a:accent4>
      <a:accent5>
        <a:srgbClr val="4E82AD"/>
      </a:accent5>
      <a:accent6>
        <a:srgbClr val="F1E8E3"/>
      </a:accent6>
      <a:hlink>
        <a:srgbClr val="4E82AD"/>
      </a:hlink>
      <a:folHlink>
        <a:srgbClr val="8F4162"/>
      </a:folHlink>
    </a:clrScheme>
    <a:fontScheme name="Oxford Propertie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xford Properties">
  <a:themeElements>
    <a:clrScheme name="Oxford Properties">
      <a:dk1>
        <a:srgbClr val="000000"/>
      </a:dk1>
      <a:lt1>
        <a:srgbClr val="FFFFFF"/>
      </a:lt1>
      <a:dk2>
        <a:srgbClr val="000000"/>
      </a:dk2>
      <a:lt2>
        <a:srgbClr val="FFFFFF"/>
      </a:lt2>
      <a:accent1>
        <a:srgbClr val="35495A"/>
      </a:accent1>
      <a:accent2>
        <a:srgbClr val="12966E"/>
      </a:accent2>
      <a:accent3>
        <a:srgbClr val="B2B0A3"/>
      </a:accent3>
      <a:accent4>
        <a:srgbClr val="FFF200"/>
      </a:accent4>
      <a:accent5>
        <a:srgbClr val="4E82AD"/>
      </a:accent5>
      <a:accent6>
        <a:srgbClr val="F1E8E3"/>
      </a:accent6>
      <a:hlink>
        <a:srgbClr val="4E82AD"/>
      </a:hlink>
      <a:folHlink>
        <a:srgbClr val="8F4162"/>
      </a:folHlink>
    </a:clrScheme>
    <a:fontScheme name="Oxford Propertie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21175</TotalTime>
  <Words>2587</Words>
  <Application>Microsoft Office PowerPoint</Application>
  <PresentationFormat>On-screen Show (4:3)</PresentationFormat>
  <Paragraphs>406</Paragraphs>
  <Slides>50</Slides>
  <Notes>31</Notes>
  <HiddenSlides>0</HiddenSlides>
  <MMClips>1</MMClips>
  <ScaleCrop>false</ScaleCrop>
  <HeadingPairs>
    <vt:vector size="4" baseType="variant">
      <vt:variant>
        <vt:lpstr>Theme</vt:lpstr>
      </vt:variant>
      <vt:variant>
        <vt:i4>7</vt:i4>
      </vt:variant>
      <vt:variant>
        <vt:lpstr>Slide Titles</vt:lpstr>
      </vt:variant>
      <vt:variant>
        <vt:i4>50</vt:i4>
      </vt:variant>
    </vt:vector>
  </HeadingPairs>
  <TitlesOfParts>
    <vt:vector size="57" baseType="lpstr">
      <vt:lpstr>Oxford Properties</vt:lpstr>
      <vt:lpstr>Oxford Properties - Projection</vt:lpstr>
      <vt:lpstr>Oxford Properties - Publishing</vt:lpstr>
      <vt:lpstr>Oxford Properties - Display</vt:lpstr>
      <vt:lpstr>Oxford Properties - Dividers</vt:lpstr>
      <vt:lpstr>Oxford Properties - Presentation Guidelines</vt:lpstr>
      <vt:lpstr>1_Oxford Properties</vt:lpstr>
      <vt:lpstr>Fire Safety Presentation 2019</vt:lpstr>
      <vt:lpstr>AGENDA</vt:lpstr>
      <vt:lpstr>#1 - Fire Classes &amp; Prevention </vt:lpstr>
      <vt:lpstr>Anatomy of a Fire </vt:lpstr>
      <vt:lpstr>Fire Classes</vt:lpstr>
      <vt:lpstr>Fire Prevention</vt:lpstr>
      <vt:lpstr>#2 – Building Systems: Fire &amp; Security </vt:lpstr>
      <vt:lpstr>Building Facts – 222 Berkeley</vt:lpstr>
      <vt:lpstr>Building Facts – 500 Boylston</vt:lpstr>
      <vt:lpstr>Fire Alarm System</vt:lpstr>
      <vt:lpstr>Fire Alarm - Stage I and Stage II</vt:lpstr>
      <vt:lpstr>Manual Fire Alarm Activations (Pull Station) </vt:lpstr>
      <vt:lpstr>Fire Alarm System Devices</vt:lpstr>
      <vt:lpstr>Sprinkler Systems </vt:lpstr>
      <vt:lpstr>Fire Extinguishers </vt:lpstr>
      <vt:lpstr>#3 - Responsibilities</vt:lpstr>
      <vt:lpstr>Responsibilities  - Oxford Properties </vt:lpstr>
      <vt:lpstr>Emergency Response Team Roles (ERT) (Tenant)</vt:lpstr>
      <vt:lpstr>Responsibilities  - Floor Warden/Suite Monitors (Tenant)</vt:lpstr>
      <vt:lpstr>Responsibilities  - Floor Warden/Suite Monitors (Tenant) cont’d</vt:lpstr>
      <vt:lpstr>Searchers (Tenant)</vt:lpstr>
      <vt:lpstr>Responsibilities – Persons Requiring Assistance (PRA)</vt:lpstr>
      <vt:lpstr>PRA Assistants (Tenant)</vt:lpstr>
      <vt:lpstr>Alternates (Tenant)</vt:lpstr>
      <vt:lpstr>Communication Flow </vt:lpstr>
      <vt:lpstr>Responsibilities  - All Tenants </vt:lpstr>
      <vt:lpstr>#4 – Emergency Procedures – Fire Alarm </vt:lpstr>
      <vt:lpstr>Stage 1 (Alert)</vt:lpstr>
      <vt:lpstr>Stage 2 (Alarm)</vt:lpstr>
      <vt:lpstr>Person Requiring Assistance (PRA) </vt:lpstr>
      <vt:lpstr>Stage II (Alarm)  - EMERGENCY </vt:lpstr>
      <vt:lpstr>Post Evacuation </vt:lpstr>
      <vt:lpstr># 5 -Emergency Procedures – Other</vt:lpstr>
      <vt:lpstr>Shelter-in –Place </vt:lpstr>
      <vt:lpstr>Shelter-In-Place Procedures</vt:lpstr>
      <vt:lpstr>Shelter-In-Place Procedures (cont’d)</vt:lpstr>
      <vt:lpstr>Active Shooter</vt:lpstr>
      <vt:lpstr>Active Shooter – How to Respond</vt:lpstr>
      <vt:lpstr>Bomb Threat </vt:lpstr>
      <vt:lpstr>Medical Emergencies</vt:lpstr>
      <vt:lpstr>Additional Training</vt:lpstr>
      <vt:lpstr>#6 – FAQ</vt:lpstr>
      <vt:lpstr>Do All Elevators Recall During an Alarm? </vt:lpstr>
      <vt:lpstr>Will PRA’s be Evacuated by BFD? </vt:lpstr>
      <vt:lpstr>Why Shouldn’t I call Security or the Management Office? </vt:lpstr>
      <vt:lpstr>Do I Inform Oxford the Floor is Evacuated? </vt:lpstr>
      <vt:lpstr>#7 -Next Steps</vt:lpstr>
      <vt:lpstr>Next Steps </vt:lpstr>
      <vt:lpstr>Q &amp; A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Vesna Marijanović</dc:creator>
  <cp:lastModifiedBy>Amanda Johnson</cp:lastModifiedBy>
  <cp:revision>407</cp:revision>
  <cp:lastPrinted>2019-10-09T16:08:15Z</cp:lastPrinted>
  <dcterms:created xsi:type="dcterms:W3CDTF">2017-06-09T19:12:46Z</dcterms:created>
  <dcterms:modified xsi:type="dcterms:W3CDTF">2019-10-15T20:34:33Z</dcterms:modified>
</cp:coreProperties>
</file>